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32.xml" ContentType="application/vnd.openxmlformats-officedocument.presentationml.slideLayout+xml"/>
  <Override PartName="/ppt/theme/theme1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6.xml" ContentType="application/vnd.openxmlformats-officedocument.theme+xml"/>
  <Override PartName="/ppt/slideLayouts/slideLayout3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  <p:sldMasterId id="2147483668" r:id="rId4"/>
    <p:sldMasterId id="2147483670" r:id="rId5"/>
    <p:sldMasterId id="2147483766" r:id="rId6"/>
    <p:sldMasterId id="2147483672" r:id="rId7"/>
    <p:sldMasterId id="2147483676" r:id="rId8"/>
    <p:sldMasterId id="2147483678" r:id="rId9"/>
    <p:sldMasterId id="2147483680" r:id="rId10"/>
    <p:sldMasterId id="2147483682" r:id="rId11"/>
    <p:sldMasterId id="2147483691" r:id="rId12"/>
    <p:sldMasterId id="2147483765" r:id="rId13"/>
    <p:sldMasterId id="2147483757" r:id="rId14"/>
    <p:sldMasterId id="2147483693" r:id="rId15"/>
    <p:sldMasterId id="2147483695" r:id="rId16"/>
    <p:sldMasterId id="2147483697" r:id="rId17"/>
    <p:sldMasterId id="2147483699" r:id="rId18"/>
    <p:sldMasterId id="2147483751" r:id="rId19"/>
  </p:sldMasterIdLst>
  <p:notesMasterIdLst>
    <p:notesMasterId r:id="rId46"/>
  </p:notesMasterIdLst>
  <p:sldIdLst>
    <p:sldId id="258" r:id="rId20"/>
    <p:sldId id="318" r:id="rId21"/>
    <p:sldId id="317" r:id="rId22"/>
    <p:sldId id="325" r:id="rId23"/>
    <p:sldId id="329" r:id="rId24"/>
    <p:sldId id="328" r:id="rId25"/>
    <p:sldId id="323" r:id="rId26"/>
    <p:sldId id="331" r:id="rId27"/>
    <p:sldId id="327" r:id="rId28"/>
    <p:sldId id="332" r:id="rId29"/>
    <p:sldId id="330" r:id="rId30"/>
    <p:sldId id="321" r:id="rId31"/>
    <p:sldId id="261" r:id="rId32"/>
    <p:sldId id="319" r:id="rId33"/>
    <p:sldId id="333" r:id="rId34"/>
    <p:sldId id="270" r:id="rId35"/>
    <p:sldId id="336" r:id="rId36"/>
    <p:sldId id="340" r:id="rId37"/>
    <p:sldId id="341" r:id="rId38"/>
    <p:sldId id="344" r:id="rId39"/>
    <p:sldId id="343" r:id="rId40"/>
    <p:sldId id="334" r:id="rId41"/>
    <p:sldId id="339" r:id="rId42"/>
    <p:sldId id="338" r:id="rId43"/>
    <p:sldId id="288" r:id="rId44"/>
    <p:sldId id="27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4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-2160" y="-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483F9-D8B0-4CDA-8CF5-D76DAFEC2307}" type="datetimeFigureOut">
              <a:rPr lang="id-ID" smtClean="0"/>
              <a:pPr/>
              <a:t>22/02/2021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9DACA-A06A-4C83-B354-D6A85CA00F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28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494C136-15B0-4049-BCD5-99C24A87C9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25000"/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216DDC-D59D-4784-98EE-A33B2D5D07D6}"/>
              </a:ext>
            </a:extLst>
          </p:cNvPr>
          <p:cNvSpPr/>
          <p:nvPr userDrawn="1"/>
        </p:nvSpPr>
        <p:spPr>
          <a:xfrm>
            <a:off x="476250" y="438150"/>
            <a:ext cx="11239500" cy="5981700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5">
            <a:extLst>
              <a:ext uri="{FF2B5EF4-FFF2-40B4-BE49-F238E27FC236}">
                <a16:creationId xmlns="" xmlns:a16="http://schemas.microsoft.com/office/drawing/2014/main" id="{FA66C19D-CFE2-4E5B-9C7D-EBE361B0E0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6433" y="2513321"/>
            <a:ext cx="5839135" cy="1098442"/>
          </a:xfrm>
        </p:spPr>
        <p:txBody>
          <a:bodyPr anchor="t">
            <a:noAutofit/>
          </a:bodyPr>
          <a:lstStyle>
            <a:lvl1pPr algn="ctr">
              <a:defRPr sz="48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Break Slide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="" xmlns:a16="http://schemas.microsoft.com/office/drawing/2014/main" id="{8DF8D06A-7965-4424-917A-26EB1934E8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3050" y="3665286"/>
            <a:ext cx="9182100" cy="1598438"/>
          </a:xfrm>
        </p:spPr>
        <p:txBody>
          <a:bodyPr anchor="t">
            <a:noAutofit/>
          </a:bodyPr>
          <a:lstStyle>
            <a:lvl1pPr algn="ctr">
              <a:defRPr sz="3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descriptions</a:t>
            </a:r>
          </a:p>
        </p:txBody>
      </p:sp>
    </p:spTree>
    <p:extLst>
      <p:ext uri="{BB962C8B-B14F-4D97-AF65-F5344CB8AC3E}">
        <p14:creationId xmlns:p14="http://schemas.microsoft.com/office/powerpoint/2010/main" val="91900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2.22222E-6 L 0 -0.0088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5E-6 4.07407E-6 L -0.0004 0.01226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800"/>
                  </p:stCondLst>
                  <p:iterate type="wd">
                    <p:tmPct val="10000"/>
                  </p:iterate>
                  <p:childTnLst>
                    <p:animMotion origin="layout" path="M 0 2.22222E-6 L 0 -0.0088 " pathEditMode="relative" rAng="0" ptsTypes="AA">
                      <p:cBhvr>
                        <p:cTn dur="35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40"/>
                    </p:animMotion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300"/>
                  </p:stCondLst>
                  <p:iterate type="wd">
                    <p:tmPct val="10000"/>
                  </p:iterate>
                  <p:childTnLst>
                    <p:animMotion origin="layout" path="M 5E-6 4.07407E-6 L -0.0004 0.01226 " pathEditMode="relative" rAng="0" ptsTypes="AA">
                      <p:cBhvr>
                        <p:cTn dur="3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6" y="60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embuk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D16710A-C6EF-45E0-8ABD-5EB536C5148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 cstate="email">
              <a:alphaModFix amt="25000"/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rcle: Hollow 17">
            <a:extLst>
              <a:ext uri="{FF2B5EF4-FFF2-40B4-BE49-F238E27FC236}">
                <a16:creationId xmlns="" xmlns:a16="http://schemas.microsoft.com/office/drawing/2014/main" id="{C0621E57-A9DE-4675-BD3A-9040F8EA42C1}"/>
              </a:ext>
            </a:extLst>
          </p:cNvPr>
          <p:cNvSpPr/>
          <p:nvPr userDrawn="1"/>
        </p:nvSpPr>
        <p:spPr>
          <a:xfrm>
            <a:off x="1666568" y="-1000432"/>
            <a:ext cx="8858865" cy="8858865"/>
          </a:xfrm>
          <a:prstGeom prst="donut">
            <a:avLst>
              <a:gd name="adj" fmla="val 13212"/>
            </a:avLst>
          </a:prstGeom>
          <a:solidFill>
            <a:schemeClr val="bg1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CF837D8-1FCD-491E-BE15-C0610E076580}"/>
              </a:ext>
            </a:extLst>
          </p:cNvPr>
          <p:cNvSpPr/>
          <p:nvPr userDrawn="1"/>
        </p:nvSpPr>
        <p:spPr>
          <a:xfrm>
            <a:off x="3672348" y="1005348"/>
            <a:ext cx="4847303" cy="4847303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8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915B40FC-FA63-477B-9877-D155FFBF41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2817" y="1479121"/>
            <a:ext cx="6864350" cy="1944687"/>
          </a:xfrm>
        </p:spPr>
        <p:txBody>
          <a:bodyPr anchor="b">
            <a:normAutofit/>
          </a:bodyPr>
          <a:lstStyle>
            <a:lvl1pPr algn="ctr">
              <a:defRPr sz="540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A7BE8B6C-C084-4CA9-BE36-56F5B44D08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3002" y="6139546"/>
            <a:ext cx="3295650" cy="54428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Campus’s Logo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="" xmlns:a16="http://schemas.microsoft.com/office/drawing/2014/main" id="{B86EF3E2-607D-4EB3-9659-81480B24B1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6568" y="3589394"/>
            <a:ext cx="8858864" cy="1313536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add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96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69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69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0833E-6 2.59259E-6 L 0.0125 2.59259E-6 " pathEditMode="relative" rAng="0" ptsTypes="AA">
                                      <p:cBhvr>
                                        <p:cTn id="24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0 -1.48148E-6 L 0.0125 -1.48148E-6 " pathEditMode="relative" rAng="0" ptsTypes="AA">
                                      <p:cBhvr>
                                        <p:cTn id="30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2.70833E-6 2.59259E-6 L 0.0125 2.59259E-6 " pathEditMode="relative" rAng="0" ptsTypes="AA">
                      <p:cBhvr>
                        <p:cTn dur="35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150"/>
                  </p:stCondLst>
                  <p:childTnLst>
                    <p:animMotion origin="layout" path="M 0 -1.48148E-6 L 0.0125 -1.48148E-6 " pathEditMode="relative" rAng="0" ptsTypes="AA">
                      <p:cBhvr>
                        <p:cTn dur="35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494C136-15B0-4049-BCD5-99C24A87C9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25000"/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216DDC-D59D-4784-98EE-A33B2D5D07D6}"/>
              </a:ext>
            </a:extLst>
          </p:cNvPr>
          <p:cNvSpPr/>
          <p:nvPr userDrawn="1"/>
        </p:nvSpPr>
        <p:spPr>
          <a:xfrm>
            <a:off x="476250" y="438150"/>
            <a:ext cx="11239500" cy="5981700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5">
            <a:extLst>
              <a:ext uri="{FF2B5EF4-FFF2-40B4-BE49-F238E27FC236}">
                <a16:creationId xmlns="" xmlns:a16="http://schemas.microsoft.com/office/drawing/2014/main" id="{FA66C19D-CFE2-4E5B-9C7D-EBE361B0E0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5807" y="1594276"/>
            <a:ext cx="5839135" cy="1098442"/>
          </a:xfrm>
        </p:spPr>
        <p:txBody>
          <a:bodyPr anchor="b">
            <a:noAutofit/>
          </a:bodyPr>
          <a:lstStyle>
            <a:lvl1pPr algn="ctr">
              <a:defRPr sz="4800" b="1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="" xmlns:a16="http://schemas.microsoft.com/office/drawing/2014/main" id="{8DF8D06A-7965-4424-917A-26EB1934E8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3050" y="3429000"/>
            <a:ext cx="9182100" cy="1834724"/>
          </a:xfrm>
        </p:spPr>
        <p:txBody>
          <a:bodyPr anchor="t">
            <a:noAutofit/>
          </a:bodyPr>
          <a:lstStyle>
            <a:lvl1pPr algn="ctr">
              <a:defRPr sz="3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descriptions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="" xmlns:a16="http://schemas.microsoft.com/office/drawing/2014/main" id="{746E0B4C-1415-42C5-9041-B849EBADC1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5807" y="2730738"/>
            <a:ext cx="5839135" cy="362110"/>
          </a:xfrm>
        </p:spPr>
        <p:txBody>
          <a:bodyPr anchor="t">
            <a:noAutofit/>
          </a:bodyPr>
          <a:lstStyle>
            <a:lvl1pPr algn="ctr"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(Click to add text)</a:t>
            </a:r>
          </a:p>
        </p:txBody>
      </p:sp>
    </p:spTree>
    <p:extLst>
      <p:ext uri="{BB962C8B-B14F-4D97-AF65-F5344CB8AC3E}">
        <p14:creationId xmlns:p14="http://schemas.microsoft.com/office/powerpoint/2010/main" val="31083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5E-6 3.7037E-6 L -0.02188 0.00185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91667E-6 5.55112E-17 L 0.01381 -0.00023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91667E-6 2.96296E-6 L 0.01381 -0.00023 " pathEditMode="relative" rAng="0" ptsTypes="AA">
                                      <p:cBhvr>
                                        <p:cTn id="22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800"/>
                  </p:stCondLst>
                  <p:iterate type="wd">
                    <p:tmPct val="10000"/>
                  </p:iterate>
                  <p:childTnLst>
                    <p:animMotion origin="layout" path="M -2.91667E-6 5.55112E-17 L 0.01381 -0.00023 " pathEditMode="relative" rAng="0" ptsTypes="AA">
                      <p:cBhvr>
                        <p:cTn dur="35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90" y="-23"/>
                    </p:animMotion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150"/>
                  </p:stCondLst>
                  <p:iterate type="wd">
                    <p:tmPct val="10000"/>
                  </p:iterate>
                  <p:childTnLst>
                    <p:animMotion origin="layout" path="M 5E-6 3.7037E-6 L -0.02188 0.00185 " pathEditMode="relative" rAng="0" ptsTypes="AA">
                      <p:cBhvr>
                        <p:cTn dur="3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094" y="93"/>
                    </p:animMotion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800"/>
                  </p:stCondLst>
                  <p:iterate type="wd">
                    <p:tmPct val="10000"/>
                  </p:iterate>
                  <p:childTnLst>
                    <p:animMotion origin="layout" path="M -2.91667E-6 2.96296E-6 L 0.01381 -0.00023 " pathEditMode="relative" rAng="0" ptsTypes="AA">
                      <p:cBhvr>
                        <p:cTn dur="35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90" y="-2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fil dan pendidik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4BAE355-7562-46E5-9658-A24E83912D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86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53F75C06-B5E7-4721-A513-35B4E7BEE490}"/>
              </a:ext>
            </a:extLst>
          </p:cNvPr>
          <p:cNvSpPr/>
          <p:nvPr userDrawn="1"/>
        </p:nvSpPr>
        <p:spPr>
          <a:xfrm rot="4766948">
            <a:off x="99103" y="782189"/>
            <a:ext cx="6224278" cy="6557010"/>
          </a:xfrm>
          <a:custGeom>
            <a:avLst/>
            <a:gdLst>
              <a:gd name="connsiteX0" fmla="*/ 66608 w 6224278"/>
              <a:gd name="connsiteY0" fmla="*/ 2617772 h 6557010"/>
              <a:gd name="connsiteX1" fmla="*/ 3278505 w 6224278"/>
              <a:gd name="connsiteY1" fmla="*/ 0 h 6557010"/>
              <a:gd name="connsiteX2" fmla="*/ 6161312 w 6224278"/>
              <a:gd name="connsiteY2" fmla="*/ 1715775 h 6557010"/>
              <a:gd name="connsiteX3" fmla="*/ 6224278 w 6224278"/>
              <a:gd name="connsiteY3" fmla="*/ 1846484 h 6557010"/>
              <a:gd name="connsiteX4" fmla="*/ 5511294 w 6224278"/>
              <a:gd name="connsiteY4" fmla="*/ 5674433 h 6557010"/>
              <a:gd name="connsiteX5" fmla="*/ 5363939 w 6224278"/>
              <a:gd name="connsiteY5" fmla="*/ 5808359 h 6557010"/>
              <a:gd name="connsiteX6" fmla="*/ 3278505 w 6224278"/>
              <a:gd name="connsiteY6" fmla="*/ 6557010 h 6557010"/>
              <a:gd name="connsiteX7" fmla="*/ 3138915 w 6224278"/>
              <a:gd name="connsiteY7" fmla="*/ 6549961 h 6557010"/>
              <a:gd name="connsiteX8" fmla="*/ 2218786 w 6224278"/>
              <a:gd name="connsiteY8" fmla="*/ 6378580 h 6557010"/>
              <a:gd name="connsiteX9" fmla="*/ 2002363 w 6224278"/>
              <a:gd name="connsiteY9" fmla="*/ 6299369 h 6557010"/>
              <a:gd name="connsiteX10" fmla="*/ 0 w 6224278"/>
              <a:gd name="connsiteY10" fmla="*/ 3278505 h 6557010"/>
              <a:gd name="connsiteX11" fmla="*/ 66608 w 6224278"/>
              <a:gd name="connsiteY11" fmla="*/ 2617772 h 655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4278" h="6557010">
                <a:moveTo>
                  <a:pt x="66608" y="2617772"/>
                </a:moveTo>
                <a:cubicBezTo>
                  <a:pt x="372316" y="1123813"/>
                  <a:pt x="1694170" y="0"/>
                  <a:pt x="3278505" y="0"/>
                </a:cubicBezTo>
                <a:cubicBezTo>
                  <a:pt x="4523339" y="0"/>
                  <a:pt x="5606132" y="693783"/>
                  <a:pt x="6161312" y="1715775"/>
                </a:cubicBezTo>
                <a:lnTo>
                  <a:pt x="6224278" y="1846484"/>
                </a:lnTo>
                <a:lnTo>
                  <a:pt x="5511294" y="5674433"/>
                </a:lnTo>
                <a:lnTo>
                  <a:pt x="5363939" y="5808359"/>
                </a:lnTo>
                <a:cubicBezTo>
                  <a:pt x="4797220" y="6276057"/>
                  <a:pt x="4070673" y="6557010"/>
                  <a:pt x="3278505" y="6557010"/>
                </a:cubicBezTo>
                <a:lnTo>
                  <a:pt x="3138915" y="6549961"/>
                </a:lnTo>
                <a:lnTo>
                  <a:pt x="2218786" y="6378580"/>
                </a:lnTo>
                <a:lnTo>
                  <a:pt x="2002363" y="6299369"/>
                </a:lnTo>
                <a:cubicBezTo>
                  <a:pt x="825658" y="5801664"/>
                  <a:pt x="0" y="4636506"/>
                  <a:pt x="0" y="3278505"/>
                </a:cubicBezTo>
                <a:cubicBezTo>
                  <a:pt x="0" y="3052171"/>
                  <a:pt x="22935" y="2831195"/>
                  <a:pt x="66608" y="2617772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C03AF7B5-7068-4108-BE8D-F67FE6707702}"/>
              </a:ext>
            </a:extLst>
          </p:cNvPr>
          <p:cNvSpPr/>
          <p:nvPr userDrawn="1"/>
        </p:nvSpPr>
        <p:spPr>
          <a:xfrm rot="20245055">
            <a:off x="328675" y="-761697"/>
            <a:ext cx="5803948" cy="5417590"/>
          </a:xfrm>
          <a:custGeom>
            <a:avLst/>
            <a:gdLst>
              <a:gd name="connsiteX0" fmla="*/ 1459290 w 5803948"/>
              <a:gd name="connsiteY0" fmla="*/ 0 h 5417590"/>
              <a:gd name="connsiteX1" fmla="*/ 5702279 w 5803948"/>
              <a:gd name="connsiteY1" fmla="*/ 1764659 h 5417590"/>
              <a:gd name="connsiteX2" fmla="*/ 5744990 w 5803948"/>
              <a:gd name="connsiteY2" fmla="*/ 1930767 h 5417590"/>
              <a:gd name="connsiteX3" fmla="*/ 5803948 w 5803948"/>
              <a:gd name="connsiteY3" fmla="*/ 2515616 h 5417590"/>
              <a:gd name="connsiteX4" fmla="*/ 2901974 w 5803948"/>
              <a:gd name="connsiteY4" fmla="*/ 5417590 h 5417590"/>
              <a:gd name="connsiteX5" fmla="*/ 0 w 5803948"/>
              <a:gd name="connsiteY5" fmla="*/ 2515616 h 5417590"/>
              <a:gd name="connsiteX6" fmla="*/ 1279453 w 5803948"/>
              <a:gd name="connsiteY6" fmla="*/ 109254 h 541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3948" h="5417590">
                <a:moveTo>
                  <a:pt x="1459290" y="0"/>
                </a:moveTo>
                <a:lnTo>
                  <a:pt x="5702279" y="1764659"/>
                </a:lnTo>
                <a:lnTo>
                  <a:pt x="5744990" y="1930767"/>
                </a:lnTo>
                <a:cubicBezTo>
                  <a:pt x="5783647" y="2119679"/>
                  <a:pt x="5803948" y="2315277"/>
                  <a:pt x="5803948" y="2515616"/>
                </a:cubicBezTo>
                <a:cubicBezTo>
                  <a:pt x="5803948" y="4118332"/>
                  <a:pt x="4504690" y="5417590"/>
                  <a:pt x="2901974" y="5417590"/>
                </a:cubicBezTo>
                <a:cubicBezTo>
                  <a:pt x="1299258" y="5417590"/>
                  <a:pt x="0" y="4118332"/>
                  <a:pt x="0" y="2515616"/>
                </a:cubicBezTo>
                <a:cubicBezTo>
                  <a:pt x="0" y="1513919"/>
                  <a:pt x="507523" y="630759"/>
                  <a:pt x="1279453" y="109254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009EA59E-509A-493B-9530-8D22A7F13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2952" y="449092"/>
            <a:ext cx="5410196" cy="979715"/>
          </a:xfrm>
        </p:spPr>
        <p:txBody>
          <a:bodyPr anchor="b">
            <a:normAutofit/>
          </a:bodyPr>
          <a:lstStyle>
            <a:lvl1pPr algn="ctr">
              <a:defRPr sz="36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add full name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D3150DE-4146-47D5-BDA2-78BA4A7A180B}"/>
              </a:ext>
            </a:extLst>
          </p:cNvPr>
          <p:cNvCxnSpPr>
            <a:cxnSpLocks/>
          </p:cNvCxnSpPr>
          <p:nvPr userDrawn="1"/>
        </p:nvCxnSpPr>
        <p:spPr>
          <a:xfrm flipH="1">
            <a:off x="8834200" y="1825666"/>
            <a:ext cx="82415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2">
            <a:extLst>
              <a:ext uri="{FF2B5EF4-FFF2-40B4-BE49-F238E27FC236}">
                <a16:creationId xmlns="" xmlns:a16="http://schemas.microsoft.com/office/drawing/2014/main" id="{D9820EDE-337C-4D3D-A389-7B96FCB85E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2952" y="2334371"/>
            <a:ext cx="5410196" cy="4122772"/>
          </a:xfrm>
        </p:spPr>
        <p:txBody>
          <a:bodyPr anchor="t"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education timeline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4B7CE2F-B9FA-41D9-B979-76DA93BFBD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00200" cy="6858000"/>
          </a:xfrm>
          <a:custGeom>
            <a:avLst/>
            <a:gdLst>
              <a:gd name="connsiteX0" fmla="*/ 0 w 5400200"/>
              <a:gd name="connsiteY0" fmla="*/ 0 h 6858000"/>
              <a:gd name="connsiteX1" fmla="*/ 3406359 w 5400200"/>
              <a:gd name="connsiteY1" fmla="*/ 0 h 6858000"/>
              <a:gd name="connsiteX2" fmla="*/ 3412959 w 5400200"/>
              <a:gd name="connsiteY2" fmla="*/ 3468 h 6858000"/>
              <a:gd name="connsiteX3" fmla="*/ 5400200 w 5400200"/>
              <a:gd name="connsiteY3" fmla="*/ 3429000 h 6858000"/>
              <a:gd name="connsiteX4" fmla="*/ 3412959 w 5400200"/>
              <a:gd name="connsiteY4" fmla="*/ 6854532 h 6858000"/>
              <a:gd name="connsiteX5" fmla="*/ 3406359 w 5400200"/>
              <a:gd name="connsiteY5" fmla="*/ 6858000 h 6858000"/>
              <a:gd name="connsiteX6" fmla="*/ 0 w 54002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200" h="6858000">
                <a:moveTo>
                  <a:pt x="0" y="0"/>
                </a:moveTo>
                <a:lnTo>
                  <a:pt x="3406359" y="0"/>
                </a:lnTo>
                <a:lnTo>
                  <a:pt x="3412959" y="3468"/>
                </a:lnTo>
                <a:cubicBezTo>
                  <a:pt x="4596649" y="663167"/>
                  <a:pt x="5400200" y="1949810"/>
                  <a:pt x="5400200" y="3429000"/>
                </a:cubicBezTo>
                <a:cubicBezTo>
                  <a:pt x="5400200" y="4908191"/>
                  <a:pt x="4596649" y="6194833"/>
                  <a:pt x="3412959" y="6854532"/>
                </a:cubicBezTo>
                <a:lnTo>
                  <a:pt x="340635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0000"/>
              <a:alpha val="29000"/>
            </a:schemeClr>
          </a:solidFill>
          <a:effectLst>
            <a:outerShdw blurRad="152400" dist="38100" dir="18900000" sx="101000" sy="101000" algn="bl" rotWithShape="0">
              <a:prstClr val="black">
                <a:alpha val="29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7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4.81481E-6 L -0.01732 4.81481E-6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33333E-6 4.81481E-6 L -0.01732 4.81481E-6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4.81481E-6 L -0.01732 4.81481E-6 " pathEditMode="relative" rAng="0" ptsTypes="AA">
                                      <p:cBhvr>
                                        <p:cTn id="22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875E-6 4.44444E-6 L 0.0125 4.44444E-6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1.875E-6 -7.40741E-7 L 0.0125 -7.40741E-7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5" grpId="0" animBg="1"/>
      <p:bldP spid="45" grpId="1" animBg="1"/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875E-6 4.44444E-6 L 0.0125 4.44444E-6 " pathEditMode="relative" rAng="0" ptsTypes="AA">
                      <p:cBhvr>
                        <p:cTn dur="350" fill="hold"/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200"/>
                  </p:stCondLst>
                  <p:iterate type="wd">
                    <p:tmPct val="10000"/>
                  </p:iterate>
                  <p:childTnLst>
                    <p:animMotion origin="layout" path="M -1.875E-6 -7.40741E-7 L 0.0125 -7.40741E-7 " pathEditMode="relative" rAng="0" ptsTypes="AA">
                      <p:cBhvr>
                        <p:cTn dur="35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  <p:bldP spid="39" grpId="0" animBg="1"/>
      <p:bldP spid="39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E7757A8-DF61-45D1-B4E7-2EE152A246E8}"/>
              </a:ext>
            </a:extLst>
          </p:cNvPr>
          <p:cNvSpPr/>
          <p:nvPr userDrawn="1"/>
        </p:nvSpPr>
        <p:spPr>
          <a:xfrm>
            <a:off x="-3634" y="2945675"/>
            <a:ext cx="12195633" cy="400757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="" xmlns:a16="http://schemas.microsoft.com/office/drawing/2014/main" id="{E5E6F1CC-3125-4AB2-A447-F4E082F9F7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2350" y="3985157"/>
            <a:ext cx="2528723" cy="2516088"/>
          </a:xfrm>
        </p:spPr>
        <p:txBody>
          <a:bodyPr anchor="t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descriptions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03A5D8C-22E2-485E-8BCD-16DD7659BBB7}"/>
              </a:ext>
            </a:extLst>
          </p:cNvPr>
          <p:cNvSpPr/>
          <p:nvPr userDrawn="1"/>
        </p:nvSpPr>
        <p:spPr>
          <a:xfrm>
            <a:off x="1289408" y="2705793"/>
            <a:ext cx="1094664" cy="1094664"/>
          </a:xfrm>
          <a:prstGeom prst="ellipse">
            <a:avLst/>
          </a:prstGeom>
          <a:solidFill>
            <a:srgbClr val="F9F9F9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40">
            <a:extLst>
              <a:ext uri="{FF2B5EF4-FFF2-40B4-BE49-F238E27FC236}">
                <a16:creationId xmlns="" xmlns:a16="http://schemas.microsoft.com/office/drawing/2014/main" id="{4D3F04DC-275F-439F-B880-CCF387B8FB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9578" y="2705169"/>
            <a:ext cx="1094268" cy="1096122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1050">
                <a:solidFill>
                  <a:srgbClr val="0A101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D208CBF8-C4B4-41DF-BFC6-1A55836B2EE5}"/>
              </a:ext>
            </a:extLst>
          </p:cNvPr>
          <p:cNvSpPr/>
          <p:nvPr userDrawn="1"/>
        </p:nvSpPr>
        <p:spPr>
          <a:xfrm>
            <a:off x="4097922" y="2704959"/>
            <a:ext cx="1094664" cy="1094664"/>
          </a:xfrm>
          <a:prstGeom prst="ellipse">
            <a:avLst/>
          </a:prstGeom>
          <a:solidFill>
            <a:srgbClr val="F9F9F9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40">
            <a:extLst>
              <a:ext uri="{FF2B5EF4-FFF2-40B4-BE49-F238E27FC236}">
                <a16:creationId xmlns="" xmlns:a16="http://schemas.microsoft.com/office/drawing/2014/main" id="{7EAACCDA-8C60-463C-93E5-F60E878087F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8092" y="2704335"/>
            <a:ext cx="1094268" cy="1096122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1050">
                <a:solidFill>
                  <a:srgbClr val="0A101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15D39FB-F0AB-48B0-9E0D-296DCD93C1E5}"/>
              </a:ext>
            </a:extLst>
          </p:cNvPr>
          <p:cNvSpPr/>
          <p:nvPr userDrawn="1"/>
        </p:nvSpPr>
        <p:spPr>
          <a:xfrm>
            <a:off x="6906210" y="2704125"/>
            <a:ext cx="1094664" cy="1094664"/>
          </a:xfrm>
          <a:prstGeom prst="ellipse">
            <a:avLst/>
          </a:prstGeom>
          <a:solidFill>
            <a:srgbClr val="F9F9F9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40">
            <a:extLst>
              <a:ext uri="{FF2B5EF4-FFF2-40B4-BE49-F238E27FC236}">
                <a16:creationId xmlns="" xmlns:a16="http://schemas.microsoft.com/office/drawing/2014/main" id="{250A39C9-7CC8-4E4C-AED3-2A3A9799F0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06380" y="2703501"/>
            <a:ext cx="1094268" cy="1096122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1050">
                <a:solidFill>
                  <a:srgbClr val="0A101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97DE624-C8DC-45C5-B03E-1DB0A7FF947D}"/>
              </a:ext>
            </a:extLst>
          </p:cNvPr>
          <p:cNvSpPr/>
          <p:nvPr userDrawn="1"/>
        </p:nvSpPr>
        <p:spPr>
          <a:xfrm>
            <a:off x="9714498" y="2703291"/>
            <a:ext cx="1094664" cy="1094664"/>
          </a:xfrm>
          <a:prstGeom prst="ellipse">
            <a:avLst/>
          </a:prstGeom>
          <a:solidFill>
            <a:srgbClr val="F9F9F9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40">
            <a:extLst>
              <a:ext uri="{FF2B5EF4-FFF2-40B4-BE49-F238E27FC236}">
                <a16:creationId xmlns="" xmlns:a16="http://schemas.microsoft.com/office/drawing/2014/main" id="{66B60D2C-E172-48EA-9E0F-9AD3386076A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714668" y="2702667"/>
            <a:ext cx="1094268" cy="1096122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1050">
                <a:solidFill>
                  <a:srgbClr val="0A101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Text Placeholder 15">
            <a:extLst>
              <a:ext uri="{FF2B5EF4-FFF2-40B4-BE49-F238E27FC236}">
                <a16:creationId xmlns="" xmlns:a16="http://schemas.microsoft.com/office/drawing/2014/main" id="{EE59F917-EA36-4023-9F5E-0E56F82D3E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80864" y="3985157"/>
            <a:ext cx="2528723" cy="2516088"/>
          </a:xfrm>
        </p:spPr>
        <p:txBody>
          <a:bodyPr anchor="t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descriptions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="" xmlns:a16="http://schemas.microsoft.com/office/drawing/2014/main" id="{BAB05D17-D109-48B5-BEEC-F29644A266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89378" y="3985157"/>
            <a:ext cx="2528723" cy="2516088"/>
          </a:xfrm>
        </p:spPr>
        <p:txBody>
          <a:bodyPr anchor="t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descriptions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="" xmlns:a16="http://schemas.microsoft.com/office/drawing/2014/main" id="{2FAA7433-1853-4328-9A49-D07C1B1AED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7892" y="3985157"/>
            <a:ext cx="2528723" cy="2516088"/>
          </a:xfrm>
        </p:spPr>
        <p:txBody>
          <a:bodyPr anchor="t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descriptions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="" xmlns:a16="http://schemas.microsoft.com/office/drawing/2014/main" id="{F02666BB-3244-4777-9F53-4AF8E1E7F4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00627" y="616184"/>
            <a:ext cx="6987109" cy="1435100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780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08333E-7 -4.44444E-6 L 2.08333E-7 -0.00879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7 7.40741E-7 L 0.00052 0.05139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69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3" dur="400" fill="hold"/>
                                        <p:tgtEl>
                                          <p:spTgt spid="1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69000" fill="hold" grpId="1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0" dur="400" fill="hold"/>
                                        <p:tgtEl>
                                          <p:spTgt spid="1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path" presetSubtype="0" decel="100000" fill="hold" grpId="1" nodeType="withEffect">
                                  <p:stCondLst>
                                    <p:cond delay="1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1.04167E-6 -1.85185E-6 L 0.00026 0.01435 " pathEditMode="relative" rAng="0" ptsTypes="AA">
                                      <p:cBhvr>
                                        <p:cTn id="36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1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decel="69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43" dur="400" fill="hold"/>
                                        <p:tgtEl>
                                          <p:spTgt spid="1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decel="69000" fill="hold" grpId="1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0" dur="400" fill="hold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path" presetSubtype="0" decel="100000" fill="hold" grpId="1" nodeType="withEffect">
                                  <p:stCondLst>
                                    <p:cond delay="31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16667E-7 -1.85185E-6 L 0.00026 0.01435 " pathEditMode="relative" rAng="0" ptsTypes="AA">
                                      <p:cBhvr>
                                        <p:cTn id="56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1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decel="69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id="63" dur="4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 nodePh="1">
                                  <p:stCondLst>
                                    <p:cond delay="325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decel="69000" fill="hold" grpId="1" nodeType="withEffect" nodePh="1">
                                  <p:stCondLst>
                                    <p:cond delay="375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70" dur="400" fill="hold"/>
                                        <p:tgtEl>
                                          <p:spTgt spid="2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0" presetClass="path" presetSubtype="0" decel="100000" fill="hold" grpId="1" nodeType="withEffect">
                                  <p:stCondLst>
                                    <p:cond delay="4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875E-6 -1.85185E-6 L 0.00026 0.01435 " pathEditMode="relative" rAng="0" ptsTypes="AA">
                                      <p:cBhvr>
                                        <p:cTn id="76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decel="69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83" dur="400" fill="hold"/>
                                        <p:tgtEl>
                                          <p:spTgt spid="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 nodePh="1">
                                  <p:stCondLst>
                                    <p:cond delay="450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decel="69000" fill="hold" grpId="1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0" dur="400" fill="hold"/>
                                        <p:tgtEl>
                                          <p:spTgt spid="2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" presetClass="entr" presetSubtype="4" decel="100000" fill="hold" grpId="0" nodeType="withEffect">
                                  <p:stCondLst>
                                    <p:cond delay="5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path" presetSubtype="0" decel="100000" fill="hold" grpId="1" nodeType="withEffect">
                                  <p:stCondLst>
                                    <p:cond delay="5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33333E-6 -1.85185E-6 L 0.00026 0.01435 " pathEditMode="relative" rAng="0" ptsTypes="AA">
                                      <p:cBhvr>
                                        <p:cTn id="96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900"/>
                  </p:stCondLst>
                  <p:iterate type="wd">
                    <p:tmPct val="10000"/>
                  </p:iterate>
                  <p:childTnLst>
                    <p:animMotion origin="layout" path="M -1.04167E-6 -1.85185E-6 L 0.00026 0.01435 " pathEditMode="relative" rAng="0" ptsTypes="AA">
                      <p:cBhvr>
                        <p:cTn dur="35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3" y="718"/>
                    </p:animMotion>
                  </p:childTnLst>
                </p:cTn>
              </p:par>
            </p:tnLst>
          </p:tmpl>
        </p:tmplLst>
      </p:bldP>
      <p:bldP spid="13" grpId="0" animBg="1"/>
      <p:bldP spid="13" grpId="1" animBg="1"/>
      <p:bldP spid="14" grpId="0"/>
      <p:bldP spid="14" grpId="1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3150"/>
                  </p:stCondLst>
                  <p:iterate type="wd">
                    <p:tmPct val="10000"/>
                  </p:iterate>
                  <p:childTnLst>
                    <p:animMotion origin="layout" path="M 4.16667E-7 -1.85185E-6 L 0.00026 0.01435 " pathEditMode="relative" rAng="0" ptsTypes="AA">
                      <p:cBhvr>
                        <p:cTn dur="35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3" y="718"/>
                    </p:animMotion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500"/>
                  </p:stCondLst>
                  <p:iterate type="wd">
                    <p:tmPct val="10000"/>
                  </p:iterate>
                  <p:childTnLst>
                    <p:animMotion origin="layout" path="M 1.875E-6 -1.85185E-6 L 0.00026 0.01435 " pathEditMode="relative" rAng="0" ptsTypes="AA">
                      <p:cBhvr>
                        <p:cTn dur="350" fill="hold"/>
                        <p:tgtEl>
                          <p:spTgt spid="2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3" y="718"/>
                    </p:animMotion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5600"/>
                  </p:stCondLst>
                  <p:iterate type="wd">
                    <p:tmPct val="10000"/>
                  </p:iterate>
                  <p:childTnLst>
                    <p:animMotion origin="layout" path="M 3.33333E-6 -1.85185E-6 L 0.00026 0.01435 " pathEditMode="relative" rAng="0" ptsTypes="AA">
                      <p:cBhvr>
                        <p:cTn dur="350" fill="hold"/>
                        <p:tgtEl>
                          <p:spTgt spid="2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3" y="718"/>
                    </p:animMotion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animMotion origin="layout" path="M 2.08333E-7 -4.44444E-6 L 2.08333E-7 -0.00879 " pathEditMode="relative" rAng="0" ptsTypes="AA">
                      <p:cBhvr>
                        <p:cTn dur="350" fill="hold"/>
                        <p:tgtEl>
                          <p:spTgt spid="2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4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i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F723465A-2F9D-4962-90A2-FDE84EA7EDBE}"/>
              </a:ext>
            </a:extLst>
          </p:cNvPr>
          <p:cNvSpPr/>
          <p:nvPr userDrawn="1"/>
        </p:nvSpPr>
        <p:spPr>
          <a:xfrm>
            <a:off x="4676103" y="2009103"/>
            <a:ext cx="2839795" cy="2839795"/>
          </a:xfrm>
          <a:prstGeom prst="ellipse">
            <a:avLst/>
          </a:prstGeom>
          <a:gradFill>
            <a:gsLst>
              <a:gs pos="0">
                <a:schemeClr val="tx2"/>
              </a:gs>
              <a:gs pos="97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="" xmlns:a16="http://schemas.microsoft.com/office/drawing/2014/main" id="{0CE3836E-DCBB-4DDB-8102-759121A7E4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1100" y="2472373"/>
            <a:ext cx="1969800" cy="1887725"/>
          </a:xfrm>
        </p:spPr>
        <p:txBody>
          <a:bodyPr anchor="ctr">
            <a:noAutofit/>
          </a:bodyPr>
          <a:lstStyle>
            <a:lvl1pPr algn="ctr">
              <a:defRPr sz="44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69F0DD98-58A6-4900-9806-CB403A87C916}"/>
              </a:ext>
            </a:extLst>
          </p:cNvPr>
          <p:cNvSpPr/>
          <p:nvPr userDrawn="1"/>
        </p:nvSpPr>
        <p:spPr>
          <a:xfrm rot="19952994">
            <a:off x="3915427" y="1177607"/>
            <a:ext cx="4263292" cy="4263292"/>
          </a:xfrm>
          <a:prstGeom prst="arc">
            <a:avLst>
              <a:gd name="adj1" fmla="val 17466926"/>
              <a:gd name="adj2" fmla="val 1801776"/>
            </a:avLst>
          </a:prstGeom>
          <a:ln w="762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="" xmlns:a16="http://schemas.microsoft.com/office/drawing/2014/main" id="{B0A2CF77-AF0A-4062-BF9D-23A4EC82C3A8}"/>
              </a:ext>
            </a:extLst>
          </p:cNvPr>
          <p:cNvSpPr/>
          <p:nvPr userDrawn="1"/>
        </p:nvSpPr>
        <p:spPr>
          <a:xfrm rot="5838126">
            <a:off x="3999090" y="1389009"/>
            <a:ext cx="4008944" cy="4008944"/>
          </a:xfrm>
          <a:prstGeom prst="arc">
            <a:avLst>
              <a:gd name="adj1" fmla="val 12851279"/>
              <a:gd name="adj2" fmla="val 923170"/>
            </a:avLst>
          </a:prstGeom>
          <a:ln w="762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="" xmlns:a16="http://schemas.microsoft.com/office/drawing/2014/main" id="{9361BDAF-26C3-4B3D-AAFB-B31E85365163}"/>
              </a:ext>
            </a:extLst>
          </p:cNvPr>
          <p:cNvSpPr/>
          <p:nvPr userDrawn="1"/>
        </p:nvSpPr>
        <p:spPr>
          <a:xfrm rot="8734370">
            <a:off x="4278963" y="1648123"/>
            <a:ext cx="3536223" cy="3536223"/>
          </a:xfrm>
          <a:prstGeom prst="arc">
            <a:avLst>
              <a:gd name="adj1" fmla="val 11525724"/>
              <a:gd name="adj2" fmla="val 318380"/>
            </a:avLst>
          </a:prstGeom>
          <a:ln w="762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="" xmlns:a16="http://schemas.microsoft.com/office/drawing/2014/main" id="{58B0D319-F954-4389-AEC0-9AFAFB3804BC}"/>
              </a:ext>
            </a:extLst>
          </p:cNvPr>
          <p:cNvSpPr/>
          <p:nvPr userDrawn="1"/>
        </p:nvSpPr>
        <p:spPr>
          <a:xfrm rot="8182376">
            <a:off x="4491812" y="1830812"/>
            <a:ext cx="3153238" cy="3153238"/>
          </a:xfrm>
          <a:prstGeom prst="arc">
            <a:avLst>
              <a:gd name="adj1" fmla="val 18289741"/>
              <a:gd name="adj2" fmla="val 9526157"/>
            </a:avLst>
          </a:prstGeom>
          <a:ln w="762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0A54D2D-66EA-427D-B07F-425A8EED8C6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3135" y="1995153"/>
            <a:ext cx="404332" cy="313961"/>
          </a:xfrm>
          <a:prstGeom prst="line">
            <a:avLst/>
          </a:prstGeom>
          <a:ln w="31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A555A923-85DF-4111-A977-308D228B80F3}"/>
              </a:ext>
            </a:extLst>
          </p:cNvPr>
          <p:cNvCxnSpPr>
            <a:cxnSpLocks/>
          </p:cNvCxnSpPr>
          <p:nvPr userDrawn="1"/>
        </p:nvCxnSpPr>
        <p:spPr>
          <a:xfrm flipH="1">
            <a:off x="8297467" y="1995153"/>
            <a:ext cx="774781" cy="0"/>
          </a:xfrm>
          <a:prstGeom prst="line">
            <a:avLst/>
          </a:prstGeom>
          <a:ln w="31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2CA709E0-0E9C-4D1F-A92D-38AB78123E3A}"/>
              </a:ext>
            </a:extLst>
          </p:cNvPr>
          <p:cNvCxnSpPr>
            <a:cxnSpLocks/>
          </p:cNvCxnSpPr>
          <p:nvPr userDrawn="1"/>
        </p:nvCxnSpPr>
        <p:spPr>
          <a:xfrm>
            <a:off x="4209625" y="4180295"/>
            <a:ext cx="404332" cy="313961"/>
          </a:xfrm>
          <a:prstGeom prst="line">
            <a:avLst/>
          </a:prstGeom>
          <a:ln w="31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AA100010-A43C-4084-A1FD-A3E606164BD8}"/>
              </a:ext>
            </a:extLst>
          </p:cNvPr>
          <p:cNvCxnSpPr>
            <a:cxnSpLocks/>
          </p:cNvCxnSpPr>
          <p:nvPr userDrawn="1"/>
        </p:nvCxnSpPr>
        <p:spPr>
          <a:xfrm>
            <a:off x="3250798" y="4180295"/>
            <a:ext cx="958827" cy="0"/>
          </a:xfrm>
          <a:prstGeom prst="line">
            <a:avLst/>
          </a:prstGeom>
          <a:ln w="31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15">
            <a:extLst>
              <a:ext uri="{FF2B5EF4-FFF2-40B4-BE49-F238E27FC236}">
                <a16:creationId xmlns="" xmlns:a16="http://schemas.microsoft.com/office/drawing/2014/main" id="{DC9C4FE8-00F2-4C55-9FD5-DEBC3F264E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98079" y="1835918"/>
            <a:ext cx="2742648" cy="1416404"/>
          </a:xfrm>
        </p:spPr>
        <p:txBody>
          <a:bodyPr anchor="t">
            <a:noAutofit/>
          </a:bodyPr>
          <a:lstStyle>
            <a:lvl1pPr algn="l">
              <a:defRPr sz="3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texts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="" xmlns:a16="http://schemas.microsoft.com/office/drawing/2014/main" id="{16303EBE-9317-4BF8-8600-B4999DD75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98079" y="4006131"/>
            <a:ext cx="2742648" cy="1416404"/>
          </a:xfrm>
        </p:spPr>
        <p:txBody>
          <a:bodyPr anchor="t">
            <a:noAutofit/>
          </a:bodyPr>
          <a:lstStyle>
            <a:lvl1pPr algn="l">
              <a:defRPr sz="3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texts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="" xmlns:a16="http://schemas.microsoft.com/office/drawing/2014/main" id="{13A9CBB6-03A1-40A6-B03F-953625233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676" y="1892849"/>
            <a:ext cx="2742648" cy="1416404"/>
          </a:xfrm>
        </p:spPr>
        <p:txBody>
          <a:bodyPr anchor="t">
            <a:noAutofit/>
          </a:bodyPr>
          <a:lstStyle>
            <a:lvl1pPr algn="r">
              <a:defRPr sz="3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texts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="" xmlns:a16="http://schemas.microsoft.com/office/drawing/2014/main" id="{D2FB044D-942D-4492-B2FF-039443E535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676" y="4006131"/>
            <a:ext cx="2742648" cy="1416404"/>
          </a:xfrm>
        </p:spPr>
        <p:txBody>
          <a:bodyPr anchor="t">
            <a:noAutofit/>
          </a:bodyPr>
          <a:lstStyle>
            <a:lvl1pPr algn="r">
              <a:defRPr sz="3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5E0F690F-0BBE-4A8C-A8F9-75AFEECB28AD}"/>
              </a:ext>
            </a:extLst>
          </p:cNvPr>
          <p:cNvCxnSpPr>
            <a:cxnSpLocks/>
          </p:cNvCxnSpPr>
          <p:nvPr userDrawn="1"/>
        </p:nvCxnSpPr>
        <p:spPr>
          <a:xfrm flipH="1">
            <a:off x="7702244" y="4180295"/>
            <a:ext cx="404332" cy="313961"/>
          </a:xfrm>
          <a:prstGeom prst="line">
            <a:avLst/>
          </a:prstGeom>
          <a:ln w="3175" cap="rnd">
            <a:solidFill>
              <a:srgbClr val="4472C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453D4BCC-F9D1-4BA2-A1F0-2D3E9BD91F1B}"/>
              </a:ext>
            </a:extLst>
          </p:cNvPr>
          <p:cNvCxnSpPr>
            <a:cxnSpLocks/>
          </p:cNvCxnSpPr>
          <p:nvPr userDrawn="1"/>
        </p:nvCxnSpPr>
        <p:spPr>
          <a:xfrm flipH="1">
            <a:off x="8106578" y="4180295"/>
            <a:ext cx="965670" cy="0"/>
          </a:xfrm>
          <a:prstGeom prst="line">
            <a:avLst/>
          </a:prstGeom>
          <a:ln w="3175" cap="rnd">
            <a:solidFill>
              <a:srgbClr val="4472C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33E06273-1B47-4ED6-AC9A-BD67E372AE46}"/>
              </a:ext>
            </a:extLst>
          </p:cNvPr>
          <p:cNvCxnSpPr>
            <a:cxnSpLocks/>
          </p:cNvCxnSpPr>
          <p:nvPr userDrawn="1"/>
        </p:nvCxnSpPr>
        <p:spPr>
          <a:xfrm>
            <a:off x="4465149" y="1995153"/>
            <a:ext cx="404332" cy="313961"/>
          </a:xfrm>
          <a:prstGeom prst="line">
            <a:avLst/>
          </a:prstGeom>
          <a:ln w="3175" cap="rnd">
            <a:solidFill>
              <a:srgbClr val="4472C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7701A45D-D4A2-4498-886A-4E40AB36725C}"/>
              </a:ext>
            </a:extLst>
          </p:cNvPr>
          <p:cNvCxnSpPr>
            <a:cxnSpLocks/>
          </p:cNvCxnSpPr>
          <p:nvPr userDrawn="1"/>
        </p:nvCxnSpPr>
        <p:spPr>
          <a:xfrm>
            <a:off x="3250798" y="1995153"/>
            <a:ext cx="1214351" cy="0"/>
          </a:xfrm>
          <a:prstGeom prst="line">
            <a:avLst/>
          </a:prstGeom>
          <a:ln w="3175" cap="rnd">
            <a:solidFill>
              <a:srgbClr val="4472C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7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69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69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8" dur="300" fill="hold"/>
                                        <p:tgtEl>
                                          <p:spTgt spid="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decel="100000" fill="hold" grpId="1" nodeType="withEffect">
                                  <p:stCondLst>
                                    <p:cond delay="1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8.33333E-7 -3.33333E-6 L 0.00977 -0.00046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00" y="-23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path" presetSubtype="0" decel="100000" fill="hold" grpId="1" nodeType="withEffect">
                                  <p:stCondLst>
                                    <p:cond delay="3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8.33333E-7 1.11022E-16 L 0.00977 -0.00046 " pathEditMode="relative" rAng="0" ptsTypes="AA">
                                      <p:cBhvr>
                                        <p:cTn id="50" dur="3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4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path" presetSubtype="0" decel="100000" fill="hold" grpId="1" nodeType="withEffect">
                                  <p:stCondLst>
                                    <p:cond delay="4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04167E-6 1.11022E-16 L -0.01224 0.00046 " pathEditMode="relative" rAng="0" ptsTypes="AA">
                                      <p:cBhvr>
                                        <p:cTn id="66" dur="3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55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0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04167E-6 3.33333E-6 L -0.01224 0.00046 " pathEditMode="relative" rAng="0" ptsTypes="AA">
                                      <p:cBhvr>
                                        <p:cTn id="83" dur="3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>
        <p:tmplLst>
          <p:tmpl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6" presetClass="emph" presetSubtype="0" decel="69000" fill="hold" nodeType="withEffect">
                  <p:stCondLst>
                    <p:cond delay="750"/>
                  </p:stCondLst>
                  <p:childTnLst>
                    <p:animScale>
                      <p:cBhvr>
                        <p:cTn dur="300" fill="hold"/>
                        <p:tgtEl>
                          <p:spTgt spid="7"/>
                        </p:tgtEl>
                      </p:cBhvr>
                      <p:by x="90000" y="90000"/>
                    </p:animScale>
                  </p:childTnLst>
                </p:cTn>
              </p:par>
            </p:tnLst>
          </p:tmpl>
        </p:tmplLst>
      </p:bldP>
      <p:bldP spid="12" grpId="0" animBg="1"/>
      <p:bldP spid="28" grpId="0" animBg="1"/>
      <p:bldP spid="29" grpId="0" animBg="1"/>
      <p:bldP spid="30" grpId="0" animBg="1"/>
      <p:bldP spid="5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900"/>
                  </p:stCondLst>
                  <p:iterate type="wd">
                    <p:tmPct val="10000"/>
                  </p:iterate>
                  <p:childTnLst>
                    <p:animMotion origin="layout" path="M -8.33333E-7 -3.33333E-6 L 0.00977 -0.00046 " pathEditMode="relative" rAng="0" ptsTypes="AA">
                      <p:cBhvr>
                        <p:cTn dur="350" fill="hold"/>
                        <p:tgtEl>
                          <p:spTgt spid="5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482" y="-23"/>
                    </p:animMotion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30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3400"/>
                  </p:stCondLst>
                  <p:iterate type="wd">
                    <p:tmPct val="10000"/>
                  </p:iterate>
                  <p:childTnLst>
                    <p:animMotion origin="layout" path="M -8.33333E-7 1.11022E-16 L 0.00977 -0.00046 " pathEditMode="relative" rAng="0" ptsTypes="AA">
                      <p:cBhvr>
                        <p:cTn dur="350" fill="hold"/>
                        <p:tgtEl>
                          <p:spTgt spid="6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482" y="-23"/>
                    </p:animMotion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200"/>
                  </p:stCondLst>
                  <p:iterate type="wd">
                    <p:tmPct val="10000"/>
                  </p:iterate>
                  <p:childTnLst>
                    <p:animMotion origin="layout" path="M 1.04167E-6 3.33333E-6 L -0.01224 0.00046 " pathEditMode="relative" rAng="0" ptsTypes="AA">
                      <p:cBhvr>
                        <p:cTn dur="350" fill="hold"/>
                        <p:tgtEl>
                          <p:spTgt spid="6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612" y="23"/>
                    </p:animMotion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4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700"/>
                  </p:stCondLst>
                  <p:iterate type="wd">
                    <p:tmPct val="10000"/>
                  </p:iterate>
                  <p:childTnLst>
                    <p:animMotion origin="layout" path="M 1.04167E-6 1.11022E-16 L -0.01224 0.00046 " pathEditMode="relative" rAng="0" ptsTypes="AA">
                      <p:cBhvr>
                        <p:cTn dur="350" fill="hold"/>
                        <p:tgtEl>
                          <p:spTgt spid="6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612" y="23"/>
                    </p:animMotion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i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E9FDB9E-41C9-4463-B939-867D8EB9A659}"/>
              </a:ext>
            </a:extLst>
          </p:cNvPr>
          <p:cNvSpPr/>
          <p:nvPr userDrawn="1"/>
        </p:nvSpPr>
        <p:spPr>
          <a:xfrm flipH="1">
            <a:off x="8419603" y="0"/>
            <a:ext cx="3300115" cy="6858000"/>
          </a:xfrm>
          <a:custGeom>
            <a:avLst/>
            <a:gdLst>
              <a:gd name="connsiteX0" fmla="*/ 0 w 3300115"/>
              <a:gd name="connsiteY0" fmla="*/ 0 h 6858000"/>
              <a:gd name="connsiteX1" fmla="*/ 2139748 w 3300115"/>
              <a:gd name="connsiteY1" fmla="*/ 0 h 6858000"/>
              <a:gd name="connsiteX2" fmla="*/ 2177505 w 3300115"/>
              <a:gd name="connsiteY2" fmla="*/ 48046 h 6858000"/>
              <a:gd name="connsiteX3" fmla="*/ 3300115 w 3300115"/>
              <a:gd name="connsiteY3" fmla="*/ 3429000 h 6858000"/>
              <a:gd name="connsiteX4" fmla="*/ 2177505 w 3300115"/>
              <a:gd name="connsiteY4" fmla="*/ 6809955 h 6858000"/>
              <a:gd name="connsiteX5" fmla="*/ 2139748 w 3300115"/>
              <a:gd name="connsiteY5" fmla="*/ 6858000 h 6858000"/>
              <a:gd name="connsiteX6" fmla="*/ 0 w 3300115"/>
              <a:gd name="connsiteY6" fmla="*/ 6858000 h 6858000"/>
              <a:gd name="connsiteX7" fmla="*/ 136901 w 3300115"/>
              <a:gd name="connsiteY7" fmla="*/ 6760648 h 6858000"/>
              <a:gd name="connsiteX8" fmla="*/ 1806950 w 3300115"/>
              <a:gd name="connsiteY8" fmla="*/ 3429000 h 6858000"/>
              <a:gd name="connsiteX9" fmla="*/ 136901 w 3300115"/>
              <a:gd name="connsiteY9" fmla="*/ 973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0115" h="6858000">
                <a:moveTo>
                  <a:pt x="0" y="0"/>
                </a:moveTo>
                <a:lnTo>
                  <a:pt x="2139748" y="0"/>
                </a:lnTo>
                <a:lnTo>
                  <a:pt x="2177505" y="48046"/>
                </a:lnTo>
                <a:cubicBezTo>
                  <a:pt x="2882576" y="990838"/>
                  <a:pt x="3300115" y="2161158"/>
                  <a:pt x="3300115" y="3429000"/>
                </a:cubicBezTo>
                <a:cubicBezTo>
                  <a:pt x="3300115" y="4696842"/>
                  <a:pt x="2882576" y="5867163"/>
                  <a:pt x="2177505" y="6809955"/>
                </a:cubicBezTo>
                <a:lnTo>
                  <a:pt x="2139748" y="6858000"/>
                </a:lnTo>
                <a:lnTo>
                  <a:pt x="0" y="6858000"/>
                </a:lnTo>
                <a:lnTo>
                  <a:pt x="136901" y="6760648"/>
                </a:lnTo>
                <a:cubicBezTo>
                  <a:pt x="1150723" y="6002456"/>
                  <a:pt x="1806950" y="4792363"/>
                  <a:pt x="1806950" y="3429000"/>
                </a:cubicBezTo>
                <a:cubicBezTo>
                  <a:pt x="1806950" y="2065637"/>
                  <a:pt x="1150723" y="855544"/>
                  <a:pt x="136901" y="97352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788681D-076C-4AE1-AD4D-FB6C7944A124}"/>
              </a:ext>
            </a:extLst>
          </p:cNvPr>
          <p:cNvSpPr/>
          <p:nvPr userDrawn="1"/>
        </p:nvSpPr>
        <p:spPr>
          <a:xfrm>
            <a:off x="1329701" y="2426029"/>
            <a:ext cx="2005942" cy="2005942"/>
          </a:xfrm>
          <a:prstGeom prst="rect">
            <a:avLst/>
          </a:prstGeom>
          <a:gradFill>
            <a:gsLst>
              <a:gs pos="0">
                <a:schemeClr val="tx2"/>
              </a:gs>
              <a:gs pos="86000">
                <a:schemeClr val="bg2"/>
              </a:gs>
            </a:gsLst>
            <a:lin ang="2700000" scaled="1"/>
          </a:gradFill>
          <a:ln>
            <a:noFill/>
          </a:ln>
          <a:effectLst>
            <a:outerShdw blurRad="2159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5C6085A-2A8B-48CD-A9AB-1491E3121925}"/>
              </a:ext>
            </a:extLst>
          </p:cNvPr>
          <p:cNvSpPr/>
          <p:nvPr userDrawn="1"/>
        </p:nvSpPr>
        <p:spPr>
          <a:xfrm>
            <a:off x="3871681" y="2426029"/>
            <a:ext cx="2005942" cy="200594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159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FEE90DB-825A-49C1-80D8-D60E5405DF63}"/>
              </a:ext>
            </a:extLst>
          </p:cNvPr>
          <p:cNvSpPr/>
          <p:nvPr userDrawn="1"/>
        </p:nvSpPr>
        <p:spPr>
          <a:xfrm>
            <a:off x="6413661" y="2426029"/>
            <a:ext cx="2005942" cy="2005942"/>
          </a:xfrm>
          <a:prstGeom prst="rect">
            <a:avLst/>
          </a:prstGeom>
          <a:gradFill>
            <a:gsLst>
              <a:gs pos="0">
                <a:schemeClr val="tx2"/>
              </a:gs>
              <a:gs pos="86000">
                <a:schemeClr val="bg2"/>
              </a:gs>
            </a:gsLst>
            <a:lin ang="2700000" scaled="1"/>
          </a:gradFill>
          <a:ln>
            <a:noFill/>
          </a:ln>
          <a:effectLst>
            <a:outerShdw blurRad="2159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C7FE240-565E-41C1-B726-4EE14F520DFA}"/>
              </a:ext>
            </a:extLst>
          </p:cNvPr>
          <p:cNvSpPr/>
          <p:nvPr userDrawn="1"/>
        </p:nvSpPr>
        <p:spPr>
          <a:xfrm>
            <a:off x="8955642" y="2426029"/>
            <a:ext cx="2005942" cy="200594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159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="" xmlns:a16="http://schemas.microsoft.com/office/drawing/2014/main" id="{78AAEB50-8985-4246-B99C-0A802F01A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2376" y="2842100"/>
            <a:ext cx="1760591" cy="1687233"/>
          </a:xfrm>
        </p:spPr>
        <p:txBody>
          <a:bodyPr anchor="ctr">
            <a:normAutofit/>
          </a:bodyPr>
          <a:lstStyle>
            <a:lvl1pPr algn="ctr">
              <a:defRPr sz="13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93699BD9-E376-4925-BF69-8B2AAB7AEA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4356" y="2842100"/>
            <a:ext cx="1760591" cy="1687233"/>
          </a:xfrm>
        </p:spPr>
        <p:txBody>
          <a:bodyPr anchor="ctr">
            <a:normAutofit/>
          </a:bodyPr>
          <a:lstStyle>
            <a:lvl1pPr algn="ctr">
              <a:defRPr sz="1380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="" xmlns:a16="http://schemas.microsoft.com/office/drawing/2014/main" id="{B1EBB68E-B54D-4846-973C-7068EA20FD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6336" y="2842100"/>
            <a:ext cx="1760591" cy="1687233"/>
          </a:xfrm>
        </p:spPr>
        <p:txBody>
          <a:bodyPr anchor="ctr">
            <a:normAutofit/>
          </a:bodyPr>
          <a:lstStyle>
            <a:lvl1pPr algn="ctr">
              <a:defRPr sz="13800">
                <a:solidFill>
                  <a:srgbClr val="F9F9F9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5776E423-FD6D-4807-9740-442B1AF38C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8316" y="2842100"/>
            <a:ext cx="1760591" cy="1687233"/>
          </a:xfrm>
        </p:spPr>
        <p:txBody>
          <a:bodyPr anchor="ctr">
            <a:normAutofit/>
          </a:bodyPr>
          <a:lstStyle>
            <a:lvl1pPr algn="ctr">
              <a:defRPr sz="1380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="" xmlns:a16="http://schemas.microsoft.com/office/drawing/2014/main" id="{02DB88FA-8A3C-4CE5-A7EF-428AF1E81B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4113" y="5174591"/>
            <a:ext cx="3300115" cy="1016882"/>
          </a:xfrm>
        </p:spPr>
        <p:txBody>
          <a:bodyPr anchor="b">
            <a:noAutofit/>
          </a:bodyPr>
          <a:lstStyle>
            <a:lvl1pPr algn="r">
              <a:defRPr sz="3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texts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="" xmlns:a16="http://schemas.microsoft.com/office/drawing/2014/main" id="{EEC61E07-0E85-4EFF-88CD-C49DFD9F8E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2594" y="5232485"/>
            <a:ext cx="3300115" cy="1016882"/>
          </a:xfrm>
        </p:spPr>
        <p:txBody>
          <a:bodyPr anchor="b">
            <a:noAutofit/>
          </a:bodyPr>
          <a:lstStyle>
            <a:lvl1pPr algn="r">
              <a:defRPr sz="3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texts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="" xmlns:a16="http://schemas.microsoft.com/office/drawing/2014/main" id="{7D4DA5D3-1FB9-44EA-A8E4-70A3DF41F6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4832" y="726146"/>
            <a:ext cx="3300115" cy="1074776"/>
          </a:xfrm>
        </p:spPr>
        <p:txBody>
          <a:bodyPr anchor="t">
            <a:noAutofit/>
          </a:bodyPr>
          <a:lstStyle>
            <a:lvl1pPr algn="l">
              <a:defRPr sz="3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texts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="" xmlns:a16="http://schemas.microsoft.com/office/drawing/2014/main" id="{D042D81F-D0A8-4492-8E5D-19225CD329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8792" y="726146"/>
            <a:ext cx="3300115" cy="1074776"/>
          </a:xfrm>
        </p:spPr>
        <p:txBody>
          <a:bodyPr anchor="t">
            <a:noAutofit/>
          </a:bodyPr>
          <a:lstStyle>
            <a:lvl1pPr algn="l">
              <a:defRPr sz="3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D2CEE221-DCF1-4D4D-A02D-2B07DA2C1431}"/>
              </a:ext>
            </a:extLst>
          </p:cNvPr>
          <p:cNvCxnSpPr>
            <a:cxnSpLocks/>
          </p:cNvCxnSpPr>
          <p:nvPr userDrawn="1"/>
        </p:nvCxnSpPr>
        <p:spPr>
          <a:xfrm>
            <a:off x="2332671" y="855434"/>
            <a:ext cx="15742" cy="1657679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36ABAEF8-821A-4766-8740-86BBB9BF02A6}"/>
              </a:ext>
            </a:extLst>
          </p:cNvPr>
          <p:cNvSpPr/>
          <p:nvPr userDrawn="1"/>
        </p:nvSpPr>
        <p:spPr>
          <a:xfrm>
            <a:off x="2285275" y="2455865"/>
            <a:ext cx="116934" cy="1169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22722452-0529-459C-974E-3DC3E828782E}"/>
              </a:ext>
            </a:extLst>
          </p:cNvPr>
          <p:cNvCxnSpPr>
            <a:cxnSpLocks/>
          </p:cNvCxnSpPr>
          <p:nvPr userDrawn="1"/>
        </p:nvCxnSpPr>
        <p:spPr>
          <a:xfrm flipH="1">
            <a:off x="2338218" y="855434"/>
            <a:ext cx="116614" cy="0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96569AA9-85F6-4912-BCAE-A667B455EEB3}"/>
              </a:ext>
            </a:extLst>
          </p:cNvPr>
          <p:cNvCxnSpPr>
            <a:cxnSpLocks/>
          </p:cNvCxnSpPr>
          <p:nvPr userDrawn="1"/>
        </p:nvCxnSpPr>
        <p:spPr>
          <a:xfrm>
            <a:off x="7396551" y="846544"/>
            <a:ext cx="15742" cy="1657679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69D31948-38CA-45CF-95BD-093DBCF1B266}"/>
              </a:ext>
            </a:extLst>
          </p:cNvPr>
          <p:cNvSpPr/>
          <p:nvPr userDrawn="1"/>
        </p:nvSpPr>
        <p:spPr>
          <a:xfrm>
            <a:off x="7349155" y="2446975"/>
            <a:ext cx="116934" cy="1169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3536ED16-1BD9-4924-B178-8566F7413F67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2098" y="846544"/>
            <a:ext cx="116614" cy="0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D2810AB2-EB91-42E7-8D41-0C696DE9B48E}"/>
              </a:ext>
            </a:extLst>
          </p:cNvPr>
          <p:cNvCxnSpPr>
            <a:cxnSpLocks/>
          </p:cNvCxnSpPr>
          <p:nvPr userDrawn="1"/>
        </p:nvCxnSpPr>
        <p:spPr>
          <a:xfrm>
            <a:off x="4862176" y="4371151"/>
            <a:ext cx="15742" cy="1657679"/>
          </a:xfrm>
          <a:prstGeom prst="line">
            <a:avLst/>
          </a:prstGeom>
          <a:ln w="28575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7F9150AF-49B3-41BA-A3FE-EF0FABC18535}"/>
              </a:ext>
            </a:extLst>
          </p:cNvPr>
          <p:cNvSpPr/>
          <p:nvPr userDrawn="1"/>
        </p:nvSpPr>
        <p:spPr>
          <a:xfrm>
            <a:off x="4803709" y="4283737"/>
            <a:ext cx="116934" cy="11693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12027A62-43E3-4CF1-A38D-BBE37D0A713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56473" y="6028830"/>
            <a:ext cx="116614" cy="0"/>
          </a:xfrm>
          <a:prstGeom prst="line">
            <a:avLst/>
          </a:prstGeom>
          <a:ln w="28575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74938A8B-2925-4F61-9E50-30FE5C857CCA}"/>
              </a:ext>
            </a:extLst>
          </p:cNvPr>
          <p:cNvCxnSpPr>
            <a:cxnSpLocks/>
          </p:cNvCxnSpPr>
          <p:nvPr userDrawn="1"/>
        </p:nvCxnSpPr>
        <p:spPr>
          <a:xfrm>
            <a:off x="10046434" y="4371422"/>
            <a:ext cx="15742" cy="1657679"/>
          </a:xfrm>
          <a:prstGeom prst="line">
            <a:avLst/>
          </a:prstGeom>
          <a:ln w="28575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98AD4B3C-C122-417B-A511-CC51EF7EC930}"/>
              </a:ext>
            </a:extLst>
          </p:cNvPr>
          <p:cNvSpPr/>
          <p:nvPr userDrawn="1"/>
        </p:nvSpPr>
        <p:spPr>
          <a:xfrm>
            <a:off x="9987967" y="4284008"/>
            <a:ext cx="116934" cy="11693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14171DC3-C8F9-4066-BA03-1FF7B5B36079}"/>
              </a:ext>
            </a:extLst>
          </p:cNvPr>
          <p:cNvCxnSpPr>
            <a:cxnSpLocks/>
          </p:cNvCxnSpPr>
          <p:nvPr userDrawn="1"/>
        </p:nvCxnSpPr>
        <p:spPr>
          <a:xfrm flipH="1">
            <a:off x="9940731" y="6029101"/>
            <a:ext cx="116614" cy="0"/>
          </a:xfrm>
          <a:prstGeom prst="line">
            <a:avLst/>
          </a:prstGeom>
          <a:ln w="28575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6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69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4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decel="6900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Scale>
                                      <p:cBhvr>
                                        <p:cTn id="22" dur="300" fill="hold"/>
                                        <p:tgtEl>
                                          <p:spTgt spid="2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decel="100000" fill="hold" grpId="1" nodeType="withEffect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45833E-6 2.22222E-6 L -0.00039 -0.01181 " pathEditMode="relative" rAng="0" ptsTypes="AA">
                                      <p:cBhvr>
                                        <p:cTn id="39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602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decel="69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6" dur="400" fill="hold"/>
                                        <p:tgtEl>
                                          <p:spTgt spid="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decel="69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3" dur="300" fill="hold"/>
                                        <p:tgtEl>
                                          <p:spTgt spid="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16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path" presetSubtype="0" decel="100000" fill="hold" grpId="1" nodeType="withEffect">
                                  <p:stCondLst>
                                    <p:cond delay="21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95833E-6 -3.7037E-6 L -0.00039 0.01227 " pathEditMode="relative" rAng="0" ptsTypes="AA">
                                      <p:cBhvr>
                                        <p:cTn id="70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602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decel="69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77" dur="400" fill="hold"/>
                                        <p:tgtEl>
                                          <p:spTgt spid="2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decel="69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95" dur="300" fill="hold"/>
                                        <p:tgtEl>
                                          <p:spTgt spid="2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0" presetClass="path" presetSubtype="0" decel="100000" fill="hold" grpId="1" nodeType="withEffect">
                                  <p:stCondLst>
                                    <p:cond delay="2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16667E-6 2.22222E-6 L -0.00039 -0.01181 " pathEditMode="relative" rAng="0" ptsTypes="AA">
                                      <p:cBhvr>
                                        <p:cTn id="101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602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decel="69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108" dur="400" fill="hold"/>
                                        <p:tgtEl>
                                          <p:spTgt spid="2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decel="6900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Scale>
                                      <p:cBhvr>
                                        <p:cTn id="115" dur="300" fill="hold"/>
                                        <p:tgtEl>
                                          <p:spTgt spid="2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0" presetClass="path" presetSubtype="0" decel="100000" fill="hold" grpId="1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375E-6 2.96296E-6 L -0.00039 0.01227 " pathEditMode="relative" rAng="0" ptsTypes="AA">
                                      <p:cBhvr>
                                        <p:cTn id="13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6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>
        <p:tmplLst>
          <p:tmpl>
            <p:tnLst>
              <p:par>
                <p:cTn presetID="5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1">
        <p:tmplLst>
          <p:tmpl>
            <p:tnLst>
              <p:par>
                <p:cTn presetID="6" presetClass="emph" presetSubtype="0" decel="69000" fill="hold" nodeType="withEffect">
                  <p:stCondLst>
                    <p:cond delay="650"/>
                  </p:stCondLst>
                  <p:childTnLst>
                    <p:animScale>
                      <p:cBhvr>
                        <p:cTn dur="300" fill="hold"/>
                        <p:tgtEl>
                          <p:spTgt spid="25"/>
                        </p:tgtEl>
                      </p:cBhvr>
                      <p:by x="90000" y="90000"/>
                    </p:animScale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53" presetClass="entr" presetSubtype="16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1">
        <p:tmplLst>
          <p:tmpl>
            <p:tnLst>
              <p:par>
                <p:cTn presetID="6" presetClass="emph" presetSubtype="0" decel="69000" fill="hold" nodeType="withEffect">
                  <p:stCondLst>
                    <p:cond delay="1500"/>
                  </p:stCondLst>
                  <p:childTnLst>
                    <p:animScale>
                      <p:cBhvr>
                        <p:cTn dur="300" fill="hold"/>
                        <p:tgtEl>
                          <p:spTgt spid="26"/>
                        </p:tgtEl>
                      </p:cBhvr>
                      <p:by x="90000" y="90000"/>
                    </p:animScale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53" presetClass="entr" presetSubtype="16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6" presetClass="emph" presetSubtype="0" decel="69000" fill="hold" nodeType="withEffect">
                  <p:stCondLst>
                    <p:cond delay="2500"/>
                  </p:stCondLst>
                  <p:childTnLst>
                    <p:animScale>
                      <p:cBhvr>
                        <p:cTn dur="300" fill="hold"/>
                        <p:tgtEl>
                          <p:spTgt spid="27"/>
                        </p:tgtEl>
                      </p:cBhvr>
                      <p:by x="90000" y="90000"/>
                    </p:animScale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53" presetClass="entr" presetSubtype="16" fill="hold" nodeType="withEffect">
                  <p:stCondLst>
                    <p:cond delay="3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>
        <p:tmplLst>
          <p:tmpl>
            <p:tnLst>
              <p:par>
                <p:cTn presetID="6" presetClass="emph" presetSubtype="0" decel="69000" fill="hold" nodeType="withEffect">
                  <p:stCondLst>
                    <p:cond delay="3400"/>
                  </p:stCondLst>
                  <p:childTnLst>
                    <p:animScale>
                      <p:cBhvr>
                        <p:cTn dur="300" fill="hold"/>
                        <p:tgtEl>
                          <p:spTgt spid="28"/>
                        </p:tgtEl>
                      </p:cBhvr>
                      <p:by x="90000" y="90000"/>
                    </p:animScale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6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2150"/>
                  </p:stCondLst>
                  <p:iterate type="wd">
                    <p:tmPct val="10000"/>
                  </p:iterate>
                  <p:childTnLst>
                    <p:animMotion origin="layout" path="M 3.95833E-6 -3.7037E-6 L -0.00039 0.01227 " pathEditMode="relative" rAng="0" ptsTypes="AA">
                      <p:cBhvr>
                        <p:cTn dur="350" fill="hold"/>
                        <p:tgtEl>
                          <p:spTgt spid="2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6" y="602"/>
                    </p:animMotion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3750"/>
                  </p:stCondLst>
                  <p:iterate type="wd">
                    <p:tmPct val="10000"/>
                  </p:iterate>
                  <p:childTnLst>
                    <p:animMotion origin="layout" path="M 4.375E-6 2.96296E-6 L -0.00039 0.01227 " pathEditMode="relative" rAng="0" ptsTypes="AA">
                      <p:cBhvr>
                        <p:cTn dur="350" fill="hold"/>
                        <p:tgtEl>
                          <p:spTgt spid="3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6" y="602"/>
                    </p:animMotion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8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300"/>
                  </p:stCondLst>
                  <p:iterate type="wd">
                    <p:tmPct val="10000"/>
                  </p:iterate>
                  <p:childTnLst>
                    <p:animMotion origin="layout" path="M 1.45833E-6 2.22222E-6 L -0.00039 -0.01181 " pathEditMode="relative" rAng="0" ptsTypes="AA">
                      <p:cBhvr>
                        <p:cTn dur="350" fill="hold"/>
                        <p:tgtEl>
                          <p:spTgt spid="3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6" y="-602"/>
                    </p:animMotion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2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2900"/>
                  </p:stCondLst>
                  <p:iterate type="wd">
                    <p:tmPct val="10000"/>
                  </p:iterate>
                  <p:childTnLst>
                    <p:animMotion origin="layout" path="M 4.16667E-6 2.22222E-6 L -0.00039 -0.01181 " pathEditMode="relative" rAng="0" ptsTypes="AA">
                      <p:cBhvr>
                        <p:cTn dur="350" fill="hold"/>
                        <p:tgtEl>
                          <p:spTgt spid="3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6" y="-602"/>
                    </p:animMotion>
                  </p:childTnLst>
                </p:cTn>
              </p:par>
            </p:tnLst>
          </p:tmpl>
        </p:tmplLst>
      </p:bldP>
      <p:bldP spid="34" grpId="0" animBg="1"/>
      <p:bldP spid="42" grpId="0" animBg="1"/>
      <p:bldP spid="45" grpId="0" animBg="1"/>
      <p:bldP spid="4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3D7B4CA-4AFE-4E66-A912-85940AFF0A76}"/>
              </a:ext>
            </a:extLst>
          </p:cNvPr>
          <p:cNvSpPr/>
          <p:nvPr userDrawn="1"/>
        </p:nvSpPr>
        <p:spPr>
          <a:xfrm>
            <a:off x="6096000" y="519903"/>
            <a:ext cx="674915" cy="1349830"/>
          </a:xfrm>
          <a:custGeom>
            <a:avLst/>
            <a:gdLst>
              <a:gd name="connsiteX0" fmla="*/ 0 w 674915"/>
              <a:gd name="connsiteY0" fmla="*/ 0 h 1349830"/>
              <a:gd name="connsiteX1" fmla="*/ 674915 w 674915"/>
              <a:gd name="connsiteY1" fmla="*/ 674915 h 1349830"/>
              <a:gd name="connsiteX2" fmla="*/ 0 w 674915"/>
              <a:gd name="connsiteY2" fmla="*/ 1349830 h 1349830"/>
              <a:gd name="connsiteX3" fmla="*/ 0 w 674915"/>
              <a:gd name="connsiteY3" fmla="*/ 1321254 h 1349830"/>
              <a:gd name="connsiteX4" fmla="*/ 646339 w 674915"/>
              <a:gd name="connsiteY4" fmla="*/ 674915 h 1349830"/>
              <a:gd name="connsiteX5" fmla="*/ 0 w 674915"/>
              <a:gd name="connsiteY5" fmla="*/ 28576 h 134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915" h="1349830">
                <a:moveTo>
                  <a:pt x="0" y="0"/>
                </a:moveTo>
                <a:cubicBezTo>
                  <a:pt x="372745" y="0"/>
                  <a:pt x="674915" y="302170"/>
                  <a:pt x="674915" y="674915"/>
                </a:cubicBezTo>
                <a:cubicBezTo>
                  <a:pt x="674915" y="1047660"/>
                  <a:pt x="372745" y="1349830"/>
                  <a:pt x="0" y="1349830"/>
                </a:cubicBezTo>
                <a:lnTo>
                  <a:pt x="0" y="1321254"/>
                </a:lnTo>
                <a:cubicBezTo>
                  <a:pt x="356963" y="1321254"/>
                  <a:pt x="646339" y="1031878"/>
                  <a:pt x="646339" y="674915"/>
                </a:cubicBezTo>
                <a:cubicBezTo>
                  <a:pt x="646339" y="317952"/>
                  <a:pt x="356963" y="28576"/>
                  <a:pt x="0" y="28576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8508A39-F054-42D0-814B-79C50649E9AC}"/>
              </a:ext>
            </a:extLst>
          </p:cNvPr>
          <p:cNvSpPr/>
          <p:nvPr userDrawn="1"/>
        </p:nvSpPr>
        <p:spPr>
          <a:xfrm rot="10800000">
            <a:off x="5421085" y="1841158"/>
            <a:ext cx="674915" cy="1349830"/>
          </a:xfrm>
          <a:custGeom>
            <a:avLst/>
            <a:gdLst>
              <a:gd name="connsiteX0" fmla="*/ 0 w 674915"/>
              <a:gd name="connsiteY0" fmla="*/ 0 h 1349830"/>
              <a:gd name="connsiteX1" fmla="*/ 674915 w 674915"/>
              <a:gd name="connsiteY1" fmla="*/ 674915 h 1349830"/>
              <a:gd name="connsiteX2" fmla="*/ 0 w 674915"/>
              <a:gd name="connsiteY2" fmla="*/ 1349830 h 1349830"/>
              <a:gd name="connsiteX3" fmla="*/ 0 w 674915"/>
              <a:gd name="connsiteY3" fmla="*/ 1321254 h 1349830"/>
              <a:gd name="connsiteX4" fmla="*/ 646339 w 674915"/>
              <a:gd name="connsiteY4" fmla="*/ 674915 h 1349830"/>
              <a:gd name="connsiteX5" fmla="*/ 0 w 674915"/>
              <a:gd name="connsiteY5" fmla="*/ 28576 h 134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915" h="1349830">
                <a:moveTo>
                  <a:pt x="0" y="0"/>
                </a:moveTo>
                <a:cubicBezTo>
                  <a:pt x="372745" y="0"/>
                  <a:pt x="674915" y="302170"/>
                  <a:pt x="674915" y="674915"/>
                </a:cubicBezTo>
                <a:cubicBezTo>
                  <a:pt x="674915" y="1047660"/>
                  <a:pt x="372745" y="1349830"/>
                  <a:pt x="0" y="1349830"/>
                </a:cubicBezTo>
                <a:lnTo>
                  <a:pt x="0" y="1321254"/>
                </a:lnTo>
                <a:cubicBezTo>
                  <a:pt x="356963" y="1321254"/>
                  <a:pt x="646339" y="1031878"/>
                  <a:pt x="646339" y="674915"/>
                </a:cubicBezTo>
                <a:cubicBezTo>
                  <a:pt x="646339" y="317952"/>
                  <a:pt x="356963" y="28576"/>
                  <a:pt x="0" y="28576"/>
                </a:cubicBezTo>
                <a:close/>
              </a:path>
            </a:pathLst>
          </a:custGeom>
          <a:gradFill>
            <a:gsLst>
              <a:gs pos="70000">
                <a:schemeClr val="tx2"/>
              </a:gs>
              <a:gs pos="21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F2F95281-58C0-4B16-900B-3583F53A5452}"/>
              </a:ext>
            </a:extLst>
          </p:cNvPr>
          <p:cNvSpPr/>
          <p:nvPr userDrawn="1"/>
        </p:nvSpPr>
        <p:spPr>
          <a:xfrm>
            <a:off x="6096000" y="3162414"/>
            <a:ext cx="674915" cy="1349830"/>
          </a:xfrm>
          <a:custGeom>
            <a:avLst/>
            <a:gdLst>
              <a:gd name="connsiteX0" fmla="*/ 0 w 674915"/>
              <a:gd name="connsiteY0" fmla="*/ 0 h 1349830"/>
              <a:gd name="connsiteX1" fmla="*/ 674915 w 674915"/>
              <a:gd name="connsiteY1" fmla="*/ 674915 h 1349830"/>
              <a:gd name="connsiteX2" fmla="*/ 0 w 674915"/>
              <a:gd name="connsiteY2" fmla="*/ 1349830 h 1349830"/>
              <a:gd name="connsiteX3" fmla="*/ 0 w 674915"/>
              <a:gd name="connsiteY3" fmla="*/ 1321254 h 1349830"/>
              <a:gd name="connsiteX4" fmla="*/ 646339 w 674915"/>
              <a:gd name="connsiteY4" fmla="*/ 674915 h 1349830"/>
              <a:gd name="connsiteX5" fmla="*/ 0 w 674915"/>
              <a:gd name="connsiteY5" fmla="*/ 28576 h 134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915" h="1349830">
                <a:moveTo>
                  <a:pt x="0" y="0"/>
                </a:moveTo>
                <a:cubicBezTo>
                  <a:pt x="372745" y="0"/>
                  <a:pt x="674915" y="302170"/>
                  <a:pt x="674915" y="674915"/>
                </a:cubicBezTo>
                <a:cubicBezTo>
                  <a:pt x="674915" y="1047660"/>
                  <a:pt x="372745" y="1349830"/>
                  <a:pt x="0" y="1349830"/>
                </a:cubicBezTo>
                <a:lnTo>
                  <a:pt x="0" y="1321254"/>
                </a:lnTo>
                <a:cubicBezTo>
                  <a:pt x="356963" y="1321254"/>
                  <a:pt x="646339" y="1031878"/>
                  <a:pt x="646339" y="674915"/>
                </a:cubicBezTo>
                <a:cubicBezTo>
                  <a:pt x="646339" y="317952"/>
                  <a:pt x="356963" y="28576"/>
                  <a:pt x="0" y="28576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A7E0317A-08C7-4C0A-AF96-C66E1E8E31B1}"/>
              </a:ext>
            </a:extLst>
          </p:cNvPr>
          <p:cNvSpPr/>
          <p:nvPr userDrawn="1"/>
        </p:nvSpPr>
        <p:spPr>
          <a:xfrm rot="10800000">
            <a:off x="5421085" y="4483670"/>
            <a:ext cx="674915" cy="1349830"/>
          </a:xfrm>
          <a:custGeom>
            <a:avLst/>
            <a:gdLst>
              <a:gd name="connsiteX0" fmla="*/ 0 w 674915"/>
              <a:gd name="connsiteY0" fmla="*/ 0 h 1349830"/>
              <a:gd name="connsiteX1" fmla="*/ 674915 w 674915"/>
              <a:gd name="connsiteY1" fmla="*/ 674915 h 1349830"/>
              <a:gd name="connsiteX2" fmla="*/ 0 w 674915"/>
              <a:gd name="connsiteY2" fmla="*/ 1349830 h 1349830"/>
              <a:gd name="connsiteX3" fmla="*/ 0 w 674915"/>
              <a:gd name="connsiteY3" fmla="*/ 1321254 h 1349830"/>
              <a:gd name="connsiteX4" fmla="*/ 646339 w 674915"/>
              <a:gd name="connsiteY4" fmla="*/ 674915 h 1349830"/>
              <a:gd name="connsiteX5" fmla="*/ 0 w 674915"/>
              <a:gd name="connsiteY5" fmla="*/ 28576 h 134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915" h="1349830">
                <a:moveTo>
                  <a:pt x="0" y="0"/>
                </a:moveTo>
                <a:cubicBezTo>
                  <a:pt x="372745" y="0"/>
                  <a:pt x="674915" y="302170"/>
                  <a:pt x="674915" y="674915"/>
                </a:cubicBezTo>
                <a:cubicBezTo>
                  <a:pt x="674915" y="1047660"/>
                  <a:pt x="372745" y="1349830"/>
                  <a:pt x="0" y="1349830"/>
                </a:cubicBezTo>
                <a:lnTo>
                  <a:pt x="0" y="1321254"/>
                </a:lnTo>
                <a:cubicBezTo>
                  <a:pt x="356963" y="1321254"/>
                  <a:pt x="646339" y="1031878"/>
                  <a:pt x="646339" y="674915"/>
                </a:cubicBezTo>
                <a:cubicBezTo>
                  <a:pt x="646339" y="317952"/>
                  <a:pt x="356963" y="28576"/>
                  <a:pt x="0" y="28576"/>
                </a:cubicBezTo>
                <a:close/>
              </a:path>
            </a:pathLst>
          </a:custGeom>
          <a:gradFill>
            <a:gsLst>
              <a:gs pos="100000">
                <a:schemeClr val="tx2"/>
              </a:gs>
              <a:gs pos="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9CE2B9E-B2A3-43F6-B7B3-F45D6C84A3F8}"/>
              </a:ext>
            </a:extLst>
          </p:cNvPr>
          <p:cNvSpPr/>
          <p:nvPr userDrawn="1"/>
        </p:nvSpPr>
        <p:spPr>
          <a:xfrm>
            <a:off x="5626277" y="726336"/>
            <a:ext cx="936964" cy="936964"/>
          </a:xfrm>
          <a:prstGeom prst="ellips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2E6F5ED3-8FE2-4BCB-8F8B-508B8E9B41F3}"/>
              </a:ext>
            </a:extLst>
          </p:cNvPr>
          <p:cNvSpPr/>
          <p:nvPr userDrawn="1"/>
        </p:nvSpPr>
        <p:spPr>
          <a:xfrm>
            <a:off x="5620743" y="2053289"/>
            <a:ext cx="936964" cy="936964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F197B4E-01FF-4B24-B2B7-3553A4150258}"/>
              </a:ext>
            </a:extLst>
          </p:cNvPr>
          <p:cNvSpPr/>
          <p:nvPr userDrawn="1"/>
        </p:nvSpPr>
        <p:spPr>
          <a:xfrm>
            <a:off x="5625380" y="3359748"/>
            <a:ext cx="936964" cy="936964"/>
          </a:xfrm>
          <a:prstGeom prst="ellips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333B202-EA7E-4EAA-B9C7-56A70D6DF659}"/>
              </a:ext>
            </a:extLst>
          </p:cNvPr>
          <p:cNvSpPr/>
          <p:nvPr userDrawn="1"/>
        </p:nvSpPr>
        <p:spPr>
          <a:xfrm>
            <a:off x="5623595" y="4693533"/>
            <a:ext cx="936964" cy="936964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1">
            <a:extLst>
              <a:ext uri="{FF2B5EF4-FFF2-40B4-BE49-F238E27FC236}">
                <a16:creationId xmlns="" xmlns:a16="http://schemas.microsoft.com/office/drawing/2014/main" id="{37A85A09-29BF-4B08-B5F9-8D2B75E4FC8B}"/>
              </a:ext>
            </a:extLst>
          </p:cNvPr>
          <p:cNvGrpSpPr/>
          <p:nvPr userDrawn="1"/>
        </p:nvGrpSpPr>
        <p:grpSpPr>
          <a:xfrm>
            <a:off x="6689696" y="1136351"/>
            <a:ext cx="2721004" cy="116934"/>
            <a:chOff x="6689696" y="1570873"/>
            <a:chExt cx="2721004" cy="11693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8ACFB0F7-2FED-4924-9819-33167B75BF7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06631" y="1629340"/>
              <a:ext cx="2604069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3F8FD39A-BD4E-4114-95DD-320E396C9E1C}"/>
                </a:ext>
              </a:extLst>
            </p:cNvPr>
            <p:cNvSpPr/>
            <p:nvPr userDrawn="1"/>
          </p:nvSpPr>
          <p:spPr>
            <a:xfrm>
              <a:off x="6689696" y="1570873"/>
              <a:ext cx="116934" cy="116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4">
            <a:extLst>
              <a:ext uri="{FF2B5EF4-FFF2-40B4-BE49-F238E27FC236}">
                <a16:creationId xmlns="" xmlns:a16="http://schemas.microsoft.com/office/drawing/2014/main" id="{48422BEA-1666-436B-9013-A84EDE67968C}"/>
              </a:ext>
            </a:extLst>
          </p:cNvPr>
          <p:cNvGrpSpPr/>
          <p:nvPr userDrawn="1"/>
        </p:nvGrpSpPr>
        <p:grpSpPr>
          <a:xfrm>
            <a:off x="6689696" y="3837329"/>
            <a:ext cx="2721004" cy="116934"/>
            <a:chOff x="6689696" y="1570873"/>
            <a:chExt cx="2721004" cy="116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0FC2041A-DB20-4FA0-A8DC-83B63258C7C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06631" y="1629340"/>
              <a:ext cx="2604069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B7F9F164-B05F-4019-A58D-331BA60BD953}"/>
                </a:ext>
              </a:extLst>
            </p:cNvPr>
            <p:cNvSpPr/>
            <p:nvPr userDrawn="1"/>
          </p:nvSpPr>
          <p:spPr>
            <a:xfrm>
              <a:off x="6689696" y="1570873"/>
              <a:ext cx="116934" cy="116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7">
            <a:extLst>
              <a:ext uri="{FF2B5EF4-FFF2-40B4-BE49-F238E27FC236}">
                <a16:creationId xmlns="" xmlns:a16="http://schemas.microsoft.com/office/drawing/2014/main" id="{9B5C567D-62E5-4EE1-A23E-EEC27664522A}"/>
              </a:ext>
            </a:extLst>
          </p:cNvPr>
          <p:cNvGrpSpPr/>
          <p:nvPr userDrawn="1"/>
        </p:nvGrpSpPr>
        <p:grpSpPr>
          <a:xfrm flipH="1">
            <a:off x="2803298" y="2471894"/>
            <a:ext cx="2721004" cy="116934"/>
            <a:chOff x="6689696" y="1570873"/>
            <a:chExt cx="2721004" cy="11693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C621B173-B16D-4F86-A38D-62E13BEBD6D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06631" y="1629340"/>
              <a:ext cx="2604069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0040B341-327B-4F53-AD2C-5DB6B4D08D69}"/>
                </a:ext>
              </a:extLst>
            </p:cNvPr>
            <p:cNvSpPr/>
            <p:nvPr userDrawn="1"/>
          </p:nvSpPr>
          <p:spPr>
            <a:xfrm>
              <a:off x="6689696" y="1570873"/>
              <a:ext cx="116934" cy="116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0">
            <a:extLst>
              <a:ext uri="{FF2B5EF4-FFF2-40B4-BE49-F238E27FC236}">
                <a16:creationId xmlns="" xmlns:a16="http://schemas.microsoft.com/office/drawing/2014/main" id="{463BFA7D-5626-43A9-9CA9-3AC756D91716}"/>
              </a:ext>
            </a:extLst>
          </p:cNvPr>
          <p:cNvGrpSpPr/>
          <p:nvPr userDrawn="1"/>
        </p:nvGrpSpPr>
        <p:grpSpPr>
          <a:xfrm flipH="1">
            <a:off x="2803297" y="5114405"/>
            <a:ext cx="2721004" cy="116934"/>
            <a:chOff x="6689696" y="1570873"/>
            <a:chExt cx="2721004" cy="11693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16C3A911-ACFE-4085-A1F5-E02A95BE08B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06631" y="1629340"/>
              <a:ext cx="2604069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C5B77D1A-6E7F-4718-9E84-9CAD6BA004AB}"/>
                </a:ext>
              </a:extLst>
            </p:cNvPr>
            <p:cNvSpPr/>
            <p:nvPr userDrawn="1"/>
          </p:nvSpPr>
          <p:spPr>
            <a:xfrm>
              <a:off x="6689696" y="1570873"/>
              <a:ext cx="116934" cy="116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 Placeholder 15">
            <a:extLst>
              <a:ext uri="{FF2B5EF4-FFF2-40B4-BE49-F238E27FC236}">
                <a16:creationId xmlns="" xmlns:a16="http://schemas.microsoft.com/office/drawing/2014/main" id="{E78EFAFD-FBB8-4392-AA3F-3D4C033271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397" y="1304437"/>
            <a:ext cx="4372603" cy="1352550"/>
          </a:xfrm>
        </p:spPr>
        <p:txBody>
          <a:bodyPr anchor="t">
            <a:noAutofit/>
          </a:bodyPr>
          <a:lstStyle>
            <a:lvl1pPr algn="l">
              <a:defRPr sz="3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="" xmlns:a16="http://schemas.microsoft.com/office/drawing/2014/main" id="{DA1875F5-3D6C-45FB-A8A8-9920FAB704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397" y="4005414"/>
            <a:ext cx="4372603" cy="1352550"/>
          </a:xfrm>
        </p:spPr>
        <p:txBody>
          <a:bodyPr anchor="t">
            <a:noAutofit/>
          </a:bodyPr>
          <a:lstStyle>
            <a:lvl1pPr algn="l">
              <a:defRPr sz="3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="" xmlns:a16="http://schemas.microsoft.com/office/drawing/2014/main" id="{E72DC98D-CB12-4072-A95F-AA4A79D07F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995" y="2656987"/>
            <a:ext cx="4372603" cy="1352550"/>
          </a:xfrm>
        </p:spPr>
        <p:txBody>
          <a:bodyPr anchor="t">
            <a:noAutofit/>
          </a:bodyPr>
          <a:lstStyle>
            <a:lvl1pPr algn="r">
              <a:defRPr sz="3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="" xmlns:a16="http://schemas.microsoft.com/office/drawing/2014/main" id="{1DD23490-8A53-421D-8376-00DE33E71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137" y="5274881"/>
            <a:ext cx="4372603" cy="1352550"/>
          </a:xfrm>
        </p:spPr>
        <p:txBody>
          <a:bodyPr anchor="t">
            <a:noAutofit/>
          </a:bodyPr>
          <a:lstStyle>
            <a:lvl1pPr algn="r">
              <a:defRPr sz="3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="" xmlns:a16="http://schemas.microsoft.com/office/drawing/2014/main" id="{FFE9A924-FDAF-4BAB-89C1-F0BCBA5FBC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6447" y="725712"/>
            <a:ext cx="936625" cy="938212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1050">
                <a:solidFill>
                  <a:srgbClr val="0A101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0">
            <a:extLst>
              <a:ext uri="{FF2B5EF4-FFF2-40B4-BE49-F238E27FC236}">
                <a16:creationId xmlns="" xmlns:a16="http://schemas.microsoft.com/office/drawing/2014/main" id="{1F326834-FA9A-4736-9750-575C579886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0913" y="2052665"/>
            <a:ext cx="936625" cy="938212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1050">
                <a:solidFill>
                  <a:srgbClr val="0A101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40">
            <a:extLst>
              <a:ext uri="{FF2B5EF4-FFF2-40B4-BE49-F238E27FC236}">
                <a16:creationId xmlns="" xmlns:a16="http://schemas.microsoft.com/office/drawing/2014/main" id="{7BA23EE9-3E3F-477C-A10A-F4128DA1CE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25550" y="3359124"/>
            <a:ext cx="936625" cy="938212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1050">
                <a:solidFill>
                  <a:srgbClr val="0A101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40">
            <a:extLst>
              <a:ext uri="{FF2B5EF4-FFF2-40B4-BE49-F238E27FC236}">
                <a16:creationId xmlns="" xmlns:a16="http://schemas.microsoft.com/office/drawing/2014/main" id="{02AC011A-F458-40F7-B826-B9339755B5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23765" y="4692909"/>
            <a:ext cx="936625" cy="938212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1050">
                <a:solidFill>
                  <a:srgbClr val="0A101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69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69000" fill="hold" grpId="1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400" fill="hold"/>
                                        <p:tgtEl>
                                          <p:spTgt spid="4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125E-6 1.11111E-6 L 0.01966 -0.0013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decel="69000" fill="hold" grpId="1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0" dur="400" fill="hold"/>
                                        <p:tgtEl>
                                          <p:spTgt spid="4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decel="69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47" dur="400" fill="hold"/>
                                        <p:tgtEl>
                                          <p:spTgt spid="1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08333E-6 -1.11111E-6 L -0.01615 -1.1111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decel="69000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6" dur="400" fill="hold"/>
                                        <p:tgtEl>
                                          <p:spTgt spid="4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decel="69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73" dur="400" fill="hold"/>
                                        <p:tgtEl>
                                          <p:spTgt spid="1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0" presetClass="path" presetSubtype="0" decel="100000" fill="hold" grpId="1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125E-6 1.11111E-6 L 0.01966 -0.00139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6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decel="69000" fill="hold" grpId="1" nodeType="with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2" dur="400" fill="hold"/>
                                        <p:tgtEl>
                                          <p:spTgt spid="4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decel="6900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Scale>
                                      <p:cBhvr>
                                        <p:cTn id="99" dur="400" fill="hold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8" decel="100000" fill="hold" grpId="0" nodeType="withEffect">
                                  <p:stCondLst>
                                    <p:cond delay="4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0" presetClass="path" presetSubtype="0" decel="100000" fill="hold" grpId="1" nodeType="withEffect">
                                  <p:stCondLst>
                                    <p:cond delay="4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125E-6 -4.07407E-6 L -0.01615 -4.07407E-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000"/>
                  </p:stCondLst>
                  <p:iterate type="wd">
                    <p:tmPct val="10000"/>
                  </p:iterate>
                  <p:childTnLst>
                    <p:animMotion origin="layout" path="M 3.125E-6 1.11111E-6 L 0.01966 -0.00139 " pathEditMode="relative" rAng="0" ptsTypes="AA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77" y="-69"/>
                    </p:animMotion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30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3500"/>
                  </p:stCondLst>
                  <p:iterate type="wd">
                    <p:tmPct val="10000"/>
                  </p:iterate>
                  <p:childTnLst>
                    <p:animMotion origin="layout" path="M 3.125E-6 1.11111E-6 L 0.01966 -0.00139 " pathEditMode="relative" rAng="0" ptsTypes="AA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77" y="-69"/>
                    </p:animMotion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1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2250"/>
                  </p:stCondLst>
                  <p:iterate type="wd">
                    <p:tmPct val="10000"/>
                  </p:iterate>
                  <p:childTnLst>
                    <p:animMotion origin="layout" path="M 2.08333E-6 -1.11111E-6 L -0.01615 -1.11111E-6 " pathEditMode="relative" rAng="0" ptsTypes="AA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807" y="0"/>
                    </p:animMotion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41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750"/>
                  </p:stCondLst>
                  <p:iterate type="wd">
                    <p:tmPct val="10000"/>
                  </p:iterate>
                  <p:childTnLst>
                    <p:animMotion origin="layout" path="M 3.125E-6 -4.07407E-6 L -0.01615 -4.07407E-6 " pathEditMode="relative" rAng="0" ptsTypes="AA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807" y="0"/>
                    </p:animMotion>
                  </p:childTnLst>
                </p:cTn>
              </p:par>
            </p:tnLst>
          </p:tmpl>
        </p:tmplLst>
      </p:bldP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engharg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2A5DD6EA-3EEC-4ED6-A27C-A7A7CCA624E2}"/>
              </a:ext>
            </a:extLst>
          </p:cNvPr>
          <p:cNvSpPr/>
          <p:nvPr userDrawn="1"/>
        </p:nvSpPr>
        <p:spPr>
          <a:xfrm>
            <a:off x="5578136" y="282236"/>
            <a:ext cx="6293527" cy="6293527"/>
          </a:xfrm>
          <a:prstGeom prst="ellipse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9508B809-C2B9-407C-A997-CAAE62531336}"/>
              </a:ext>
            </a:extLst>
          </p:cNvPr>
          <p:cNvSpPr/>
          <p:nvPr userDrawn="1"/>
        </p:nvSpPr>
        <p:spPr>
          <a:xfrm rot="15127591">
            <a:off x="7801880" y="-928965"/>
            <a:ext cx="4539709" cy="5022590"/>
          </a:xfrm>
          <a:custGeom>
            <a:avLst/>
            <a:gdLst>
              <a:gd name="connsiteX0" fmla="*/ 3922442 w 3922442"/>
              <a:gd name="connsiteY0" fmla="*/ 565898 h 4339665"/>
              <a:gd name="connsiteX1" fmla="*/ 2705476 w 3922442"/>
              <a:gd name="connsiteY1" fmla="*/ 4339665 h 4339665"/>
              <a:gd name="connsiteX2" fmla="*/ 318846 w 3922442"/>
              <a:gd name="connsiteY2" fmla="*/ 3570024 h 4339665"/>
              <a:gd name="connsiteX3" fmla="*/ 287590 w 3922442"/>
              <a:gd name="connsiteY3" fmla="*/ 3518577 h 4339665"/>
              <a:gd name="connsiteX4" fmla="*/ 0 w 3922442"/>
              <a:gd name="connsiteY4" fmla="*/ 2382795 h 4339665"/>
              <a:gd name="connsiteX5" fmla="*/ 2382795 w 3922442"/>
              <a:gd name="connsiteY5" fmla="*/ 0 h 4339665"/>
              <a:gd name="connsiteX6" fmla="*/ 3898474 w 3922442"/>
              <a:gd name="connsiteY6" fmla="*/ 544114 h 43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2442" h="4339665">
                <a:moveTo>
                  <a:pt x="3922442" y="565898"/>
                </a:moveTo>
                <a:lnTo>
                  <a:pt x="2705476" y="4339665"/>
                </a:lnTo>
                <a:lnTo>
                  <a:pt x="318846" y="3570024"/>
                </a:lnTo>
                <a:lnTo>
                  <a:pt x="287590" y="3518577"/>
                </a:lnTo>
                <a:cubicBezTo>
                  <a:pt x="104181" y="3180950"/>
                  <a:pt x="0" y="2794039"/>
                  <a:pt x="0" y="2382795"/>
                </a:cubicBezTo>
                <a:cubicBezTo>
                  <a:pt x="0" y="1066814"/>
                  <a:pt x="1066814" y="0"/>
                  <a:pt x="2382795" y="0"/>
                </a:cubicBezTo>
                <a:cubicBezTo>
                  <a:pt x="2958537" y="0"/>
                  <a:pt x="3486586" y="204195"/>
                  <a:pt x="3898474" y="544114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8F703A58-D204-49EC-94BD-03343E1A06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7069" y="712759"/>
            <a:ext cx="5235662" cy="5235662"/>
          </a:xfrm>
          <a:prstGeom prst="ellipse">
            <a:avLst/>
          </a:prstGeom>
          <a:solidFill>
            <a:schemeClr val="bg1">
              <a:lumMod val="10000"/>
              <a:lumOff val="90000"/>
              <a:alpha val="24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43B23030-FC55-4A0C-BE4F-9F841734F417}"/>
              </a:ext>
            </a:extLst>
          </p:cNvPr>
          <p:cNvSpPr/>
          <p:nvPr userDrawn="1"/>
        </p:nvSpPr>
        <p:spPr>
          <a:xfrm rot="15127591">
            <a:off x="6105018" y="4240529"/>
            <a:ext cx="2765795" cy="3280723"/>
          </a:xfrm>
          <a:custGeom>
            <a:avLst/>
            <a:gdLst>
              <a:gd name="connsiteX0" fmla="*/ 1799097 w 1848383"/>
              <a:gd name="connsiteY0" fmla="*/ 1422248 h 2192510"/>
              <a:gd name="connsiteX1" fmla="*/ 752128 w 1848383"/>
              <a:gd name="connsiteY1" fmla="*/ 2192510 h 2192510"/>
              <a:gd name="connsiteX2" fmla="*/ 54808 w 1848383"/>
              <a:gd name="connsiteY2" fmla="*/ 1942179 h 2192510"/>
              <a:gd name="connsiteX3" fmla="*/ 0 w 1848383"/>
              <a:gd name="connsiteY3" fmla="*/ 1892366 h 2192510"/>
              <a:gd name="connsiteX4" fmla="*/ 606789 w 1848383"/>
              <a:gd name="connsiteY4" fmla="*/ 10735 h 2192510"/>
              <a:gd name="connsiteX5" fmla="*/ 640042 w 1848383"/>
              <a:gd name="connsiteY5" fmla="*/ 5660 h 2192510"/>
              <a:gd name="connsiteX6" fmla="*/ 752128 w 1848383"/>
              <a:gd name="connsiteY6" fmla="*/ 0 h 2192510"/>
              <a:gd name="connsiteX7" fmla="*/ 1848383 w 1848383"/>
              <a:gd name="connsiteY7" fmla="*/ 1096255 h 2192510"/>
              <a:gd name="connsiteX8" fmla="*/ 1799097 w 1848383"/>
              <a:gd name="connsiteY8" fmla="*/ 1422248 h 219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8383" h="2192510">
                <a:moveTo>
                  <a:pt x="1799097" y="1422248"/>
                </a:moveTo>
                <a:cubicBezTo>
                  <a:pt x="1660299" y="1868499"/>
                  <a:pt x="1244052" y="2192510"/>
                  <a:pt x="752128" y="2192510"/>
                </a:cubicBezTo>
                <a:cubicBezTo>
                  <a:pt x="487246" y="2192510"/>
                  <a:pt x="244306" y="2098566"/>
                  <a:pt x="54808" y="1942179"/>
                </a:cubicBezTo>
                <a:lnTo>
                  <a:pt x="0" y="1892366"/>
                </a:lnTo>
                <a:lnTo>
                  <a:pt x="606789" y="10735"/>
                </a:lnTo>
                <a:lnTo>
                  <a:pt x="640042" y="5660"/>
                </a:lnTo>
                <a:cubicBezTo>
                  <a:pt x="676895" y="1917"/>
                  <a:pt x="714287" y="0"/>
                  <a:pt x="752128" y="0"/>
                </a:cubicBezTo>
                <a:cubicBezTo>
                  <a:pt x="1357573" y="0"/>
                  <a:pt x="1848383" y="490810"/>
                  <a:pt x="1848383" y="1096255"/>
                </a:cubicBezTo>
                <a:cubicBezTo>
                  <a:pt x="1848383" y="1209776"/>
                  <a:pt x="1831128" y="1319267"/>
                  <a:pt x="1799097" y="1422248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="" xmlns:a16="http://schemas.microsoft.com/office/drawing/2014/main" id="{66D2E953-8F81-41EF-99FE-D9FBE1B965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913" y="1371117"/>
            <a:ext cx="5463237" cy="1073149"/>
          </a:xfrm>
        </p:spPr>
        <p:txBody>
          <a:bodyPr>
            <a:noAutofit/>
          </a:bodyPr>
          <a:lstStyle>
            <a:lvl1pPr algn="l">
              <a:defRPr sz="3600" baseline="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award 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="" xmlns:a16="http://schemas.microsoft.com/office/drawing/2014/main" id="{0B95CC39-031A-488A-8D8F-877DB6D99D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913" y="2990850"/>
            <a:ext cx="5171916" cy="2763934"/>
          </a:xfrm>
        </p:spPr>
        <p:txBody>
          <a:bodyPr>
            <a:noAutofit/>
          </a:bodyPr>
          <a:lstStyle>
            <a:lvl1pPr algn="l">
              <a:defRPr sz="3000" baseline="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39A7D2-8F6E-4651-9125-F8C5D8AC0FAD}"/>
              </a:ext>
            </a:extLst>
          </p:cNvPr>
          <p:cNvCxnSpPr>
            <a:cxnSpLocks/>
          </p:cNvCxnSpPr>
          <p:nvPr userDrawn="1"/>
        </p:nvCxnSpPr>
        <p:spPr>
          <a:xfrm flipH="1">
            <a:off x="658856" y="2444266"/>
            <a:ext cx="656711" cy="0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E5DD052F-3570-44A5-8277-378E17CDBE93}"/>
              </a:ext>
            </a:extLst>
          </p:cNvPr>
          <p:cNvSpPr/>
          <p:nvPr userDrawn="1"/>
        </p:nvSpPr>
        <p:spPr>
          <a:xfrm rot="9703003">
            <a:off x="10310648" y="4091153"/>
            <a:ext cx="2218193" cy="2631171"/>
          </a:xfrm>
          <a:custGeom>
            <a:avLst/>
            <a:gdLst>
              <a:gd name="connsiteX0" fmla="*/ 1799097 w 1848383"/>
              <a:gd name="connsiteY0" fmla="*/ 1422248 h 2192510"/>
              <a:gd name="connsiteX1" fmla="*/ 752128 w 1848383"/>
              <a:gd name="connsiteY1" fmla="*/ 2192510 h 2192510"/>
              <a:gd name="connsiteX2" fmla="*/ 54808 w 1848383"/>
              <a:gd name="connsiteY2" fmla="*/ 1942179 h 2192510"/>
              <a:gd name="connsiteX3" fmla="*/ 0 w 1848383"/>
              <a:gd name="connsiteY3" fmla="*/ 1892366 h 2192510"/>
              <a:gd name="connsiteX4" fmla="*/ 606789 w 1848383"/>
              <a:gd name="connsiteY4" fmla="*/ 10735 h 2192510"/>
              <a:gd name="connsiteX5" fmla="*/ 640042 w 1848383"/>
              <a:gd name="connsiteY5" fmla="*/ 5660 h 2192510"/>
              <a:gd name="connsiteX6" fmla="*/ 752128 w 1848383"/>
              <a:gd name="connsiteY6" fmla="*/ 0 h 2192510"/>
              <a:gd name="connsiteX7" fmla="*/ 1848383 w 1848383"/>
              <a:gd name="connsiteY7" fmla="*/ 1096255 h 2192510"/>
              <a:gd name="connsiteX8" fmla="*/ 1799097 w 1848383"/>
              <a:gd name="connsiteY8" fmla="*/ 1422248 h 219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8383" h="2192510">
                <a:moveTo>
                  <a:pt x="1799097" y="1422248"/>
                </a:moveTo>
                <a:cubicBezTo>
                  <a:pt x="1660299" y="1868499"/>
                  <a:pt x="1244052" y="2192510"/>
                  <a:pt x="752128" y="2192510"/>
                </a:cubicBezTo>
                <a:cubicBezTo>
                  <a:pt x="487246" y="2192510"/>
                  <a:pt x="244306" y="2098566"/>
                  <a:pt x="54808" y="1942179"/>
                </a:cubicBezTo>
                <a:lnTo>
                  <a:pt x="0" y="1892366"/>
                </a:lnTo>
                <a:lnTo>
                  <a:pt x="606789" y="10735"/>
                </a:lnTo>
                <a:lnTo>
                  <a:pt x="640042" y="5660"/>
                </a:lnTo>
                <a:cubicBezTo>
                  <a:pt x="676895" y="1917"/>
                  <a:pt x="714287" y="0"/>
                  <a:pt x="752128" y="0"/>
                </a:cubicBezTo>
                <a:cubicBezTo>
                  <a:pt x="1357573" y="0"/>
                  <a:pt x="1848383" y="490810"/>
                  <a:pt x="1848383" y="1096255"/>
                </a:cubicBezTo>
                <a:cubicBezTo>
                  <a:pt x="1848383" y="1209776"/>
                  <a:pt x="1831128" y="1319267"/>
                  <a:pt x="1799097" y="1422248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69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69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8" dur="4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66667E-6 2.96296E-6 L 0.03711 -0.00047 " pathEditMode="relative" rAng="0" ptsTypes="AA">
                                      <p:cBhvr>
                                        <p:cTn id="24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0833E-6 2.59259E-6 L 0.00052 0.05139 " pathEditMode="relative" rAng="0" ptsTypes="AA">
                                      <p:cBhvr>
                                        <p:cTn id="30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04167E-6 -7.40741E-7 L -0.01732 -7.40741E-7 " pathEditMode="relative" rAng="0" ptsTypes="AA">
                                      <p:cBhvr>
                                        <p:cTn id="36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08333E-7 0 L -0.01732 0 " pathEditMode="relative" rAng="0" ptsTypes="AA">
                                      <p:cBhvr>
                                        <p:cTn id="45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0" presetClass="path" presetSubtype="0" decel="10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45833E-6 4.07407E-6 L 0.03711 -0.00047 " pathEditMode="relative" rAng="0" ptsTypes="AA">
                                      <p:cBhvr>
                                        <p:cTn id="51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4" grpId="1" animBg="1"/>
      <p:bldP spid="9" grpId="0" animBg="1"/>
      <p:bldP spid="9" grpId="1" animBg="1"/>
      <p:bldP spid="16" grpId="0" animBg="1"/>
      <p:bldP spid="16" grpId="1" animBg="1"/>
      <p:bldP spid="1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animMotion origin="layout" path="M 1.04167E-6 -7.40741E-7 L -0.01732 -7.40741E-7 " pathEditMode="relative" rAng="0" ptsTypes="AA">
                      <p:cBhvr>
                        <p:cTn dur="350" fill="hold"/>
                        <p:tgtEl>
                          <p:spTgt spid="1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872" y="0"/>
                    </p:animMotion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000"/>
                  </p:stCondLst>
                  <p:iterate type="wd">
                    <p:tmPct val="10000"/>
                  </p:iterate>
                  <p:childTnLst>
                    <p:animMotion origin="layout" path="M 2.08333E-7 0 L -0.01732 0 " pathEditMode="relative" rAng="0" ptsTypes="AA">
                      <p:cBhvr>
                        <p:cTn dur="350" fill="hold"/>
                        <p:tgtEl>
                          <p:spTgt spid="2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872" y="0"/>
                    </p:animMotion>
                  </p:childTnLst>
                </p:cTn>
              </p:par>
            </p:tnLst>
          </p:tmpl>
        </p:tmplLst>
      </p:bldP>
      <p:bldP spid="22" grpId="0" animBg="1"/>
      <p:bldP spid="22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i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7BC76B0-1B52-4192-BB1E-A2BE040E83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25000"/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149300A-F097-46A7-8DD7-A84A75AE32EC}"/>
              </a:ext>
            </a:extLst>
          </p:cNvPr>
          <p:cNvSpPr/>
          <p:nvPr userDrawn="1"/>
        </p:nvSpPr>
        <p:spPr>
          <a:xfrm>
            <a:off x="1981200" y="1085850"/>
            <a:ext cx="3295650" cy="3295650"/>
          </a:xfrm>
          <a:prstGeom prst="ellipse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7D8F26C-E2E3-4F10-9624-BAF942033242}"/>
              </a:ext>
            </a:extLst>
          </p:cNvPr>
          <p:cNvSpPr/>
          <p:nvPr userDrawn="1"/>
        </p:nvSpPr>
        <p:spPr>
          <a:xfrm>
            <a:off x="819150" y="1381125"/>
            <a:ext cx="4095750" cy="4095750"/>
          </a:xfrm>
          <a:prstGeom prst="ellipse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B552662-3E6A-4BEE-96A7-6BE1611CD8DE}"/>
              </a:ext>
            </a:extLst>
          </p:cNvPr>
          <p:cNvSpPr/>
          <p:nvPr userDrawn="1"/>
        </p:nvSpPr>
        <p:spPr>
          <a:xfrm>
            <a:off x="819150" y="2686050"/>
            <a:ext cx="2667000" cy="2667000"/>
          </a:xfrm>
          <a:prstGeom prst="ellipse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11B8D2C9-30BD-412C-A021-01FA672625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9250" y="2333625"/>
            <a:ext cx="2286000" cy="2190750"/>
          </a:xfrm>
        </p:spPr>
        <p:txBody>
          <a:bodyPr anchor="ctr">
            <a:normAutofit/>
          </a:bodyPr>
          <a:lstStyle>
            <a:lvl1pPr algn="ctr">
              <a:defRPr sz="13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C4B9C6B0-7F3C-4F92-9E57-F8B2996AB2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0398" y="1619250"/>
            <a:ext cx="6038850" cy="3619500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0B1E8AC7-89B9-45E7-AD24-96DE00ACAD47}"/>
              </a:ext>
            </a:extLst>
          </p:cNvPr>
          <p:cNvSpPr/>
          <p:nvPr userDrawn="1"/>
        </p:nvSpPr>
        <p:spPr>
          <a:xfrm>
            <a:off x="4541419" y="0"/>
            <a:ext cx="3300115" cy="6858000"/>
          </a:xfrm>
          <a:custGeom>
            <a:avLst/>
            <a:gdLst>
              <a:gd name="connsiteX0" fmla="*/ 0 w 3300115"/>
              <a:gd name="connsiteY0" fmla="*/ 0 h 6858000"/>
              <a:gd name="connsiteX1" fmla="*/ 2139748 w 3300115"/>
              <a:gd name="connsiteY1" fmla="*/ 0 h 6858000"/>
              <a:gd name="connsiteX2" fmla="*/ 2177505 w 3300115"/>
              <a:gd name="connsiteY2" fmla="*/ 48046 h 6858000"/>
              <a:gd name="connsiteX3" fmla="*/ 3300115 w 3300115"/>
              <a:gd name="connsiteY3" fmla="*/ 3429000 h 6858000"/>
              <a:gd name="connsiteX4" fmla="*/ 2177505 w 3300115"/>
              <a:gd name="connsiteY4" fmla="*/ 6809955 h 6858000"/>
              <a:gd name="connsiteX5" fmla="*/ 2139748 w 3300115"/>
              <a:gd name="connsiteY5" fmla="*/ 6858000 h 6858000"/>
              <a:gd name="connsiteX6" fmla="*/ 0 w 3300115"/>
              <a:gd name="connsiteY6" fmla="*/ 6858000 h 6858000"/>
              <a:gd name="connsiteX7" fmla="*/ 136901 w 3300115"/>
              <a:gd name="connsiteY7" fmla="*/ 6760648 h 6858000"/>
              <a:gd name="connsiteX8" fmla="*/ 1806950 w 3300115"/>
              <a:gd name="connsiteY8" fmla="*/ 3429000 h 6858000"/>
              <a:gd name="connsiteX9" fmla="*/ 136901 w 3300115"/>
              <a:gd name="connsiteY9" fmla="*/ 973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0115" h="6858000">
                <a:moveTo>
                  <a:pt x="0" y="0"/>
                </a:moveTo>
                <a:lnTo>
                  <a:pt x="2139748" y="0"/>
                </a:lnTo>
                <a:lnTo>
                  <a:pt x="2177505" y="48046"/>
                </a:lnTo>
                <a:cubicBezTo>
                  <a:pt x="2882576" y="990838"/>
                  <a:pt x="3300115" y="2161158"/>
                  <a:pt x="3300115" y="3429000"/>
                </a:cubicBezTo>
                <a:cubicBezTo>
                  <a:pt x="3300115" y="4696842"/>
                  <a:pt x="2882576" y="5867163"/>
                  <a:pt x="2177505" y="6809955"/>
                </a:cubicBezTo>
                <a:lnTo>
                  <a:pt x="2139748" y="6858000"/>
                </a:lnTo>
                <a:lnTo>
                  <a:pt x="0" y="6858000"/>
                </a:lnTo>
                <a:lnTo>
                  <a:pt x="136901" y="6760648"/>
                </a:lnTo>
                <a:cubicBezTo>
                  <a:pt x="1150723" y="6002456"/>
                  <a:pt x="1806950" y="4792363"/>
                  <a:pt x="1806950" y="3429000"/>
                </a:cubicBezTo>
                <a:cubicBezTo>
                  <a:pt x="1806950" y="2065637"/>
                  <a:pt x="1150723" y="855544"/>
                  <a:pt x="136901" y="97352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69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decel="69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69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9" dur="6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decel="69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6" dur="300" fill="hold"/>
                                        <p:tgtEl>
                                          <p:spTgt spid="1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16667E-7 0 L 0.01966 -0.00139 " pathEditMode="relative" rAng="0" ptsTypes="AA">
                                      <p:cBhvr>
                                        <p:cTn id="42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9" grpId="0" animBg="1"/>
      <p:bldP spid="9" grpId="1" animBg="1"/>
      <p:bldP spid="11" grpId="0">
        <p:tmplLst>
          <p:tmpl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6" presetClass="emph" presetSubtype="0" decel="69000" fill="hold" nodeType="withEffect">
                  <p:stCondLst>
                    <p:cond delay="750"/>
                  </p:stCondLst>
                  <p:childTnLst>
                    <p:animScale>
                      <p:cBhvr>
                        <p:cTn dur="300" fill="hold"/>
                        <p:tgtEl>
                          <p:spTgt spid="11"/>
                        </p:tgtEl>
                      </p:cBhvr>
                      <p:by x="90000" y="90000"/>
                    </p:animScale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800"/>
                  </p:stCondLst>
                  <p:iterate type="wd">
                    <p:tmPct val="10000"/>
                  </p:iterate>
                  <p:childTnLst>
                    <p:animMotion origin="layout" path="M 4.16667E-7 0 L 0.01966 -0.00139 " pathEditMode="relative" rAng="0" ptsTypes="AA">
                      <p:cBhvr>
                        <p:cTn dur="350" fill="hold"/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77" y="-69"/>
                    </p:animMotion>
                  </p:childTnLst>
                </p:cTn>
              </p:par>
            </p:tnLst>
          </p:tmpl>
        </p:tmplLst>
      </p:bldP>
      <p:bldP spid="1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95B14C1-3589-423C-8619-3E05D8D6E5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25000"/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CF84925-FF0A-4279-98E8-53540E7296C4}"/>
              </a:ext>
            </a:extLst>
          </p:cNvPr>
          <p:cNvSpPr/>
          <p:nvPr userDrawn="1"/>
        </p:nvSpPr>
        <p:spPr>
          <a:xfrm>
            <a:off x="0" y="0"/>
            <a:ext cx="3828081" cy="6858000"/>
          </a:xfrm>
          <a:prstGeom prst="rect">
            <a:avLst/>
          </a:prstGeom>
          <a:gradFill>
            <a:gsLst>
              <a:gs pos="0">
                <a:schemeClr val="tx2">
                  <a:alpha val="50000"/>
                </a:schemeClr>
              </a:gs>
              <a:gs pos="86000">
                <a:schemeClr val="bg2">
                  <a:alpha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6E149E5-BFBE-4CBB-AF37-4606C2C37295}"/>
              </a:ext>
            </a:extLst>
          </p:cNvPr>
          <p:cNvSpPr/>
          <p:nvPr userDrawn="1"/>
        </p:nvSpPr>
        <p:spPr>
          <a:xfrm>
            <a:off x="836908" y="1243739"/>
            <a:ext cx="4370522" cy="437052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  <a:effectLst>
            <a:outerShdw blurRad="177800" dist="38100" dir="2700000" sx="102000" sy="102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">
            <a:extLst>
              <a:ext uri="{FF2B5EF4-FFF2-40B4-BE49-F238E27FC236}">
                <a16:creationId xmlns="" xmlns:a16="http://schemas.microsoft.com/office/drawing/2014/main" id="{9FD1EB47-672D-4AF3-9D0B-C032D31D5F90}"/>
              </a:ext>
            </a:extLst>
          </p:cNvPr>
          <p:cNvGrpSpPr/>
          <p:nvPr userDrawn="1"/>
        </p:nvGrpSpPr>
        <p:grpSpPr>
          <a:xfrm>
            <a:off x="4780423" y="2919335"/>
            <a:ext cx="1019331" cy="2241391"/>
            <a:chOff x="5586335" y="2919335"/>
            <a:chExt cx="1019331" cy="2241391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CA2D9CE-F87C-4D79-A062-A60BC2065A2F}"/>
                </a:ext>
              </a:extLst>
            </p:cNvPr>
            <p:cNvSpPr/>
            <p:nvPr userDrawn="1"/>
          </p:nvSpPr>
          <p:spPr>
            <a:xfrm>
              <a:off x="5586335" y="2919335"/>
              <a:ext cx="1019331" cy="1019331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CBDDAA9B-F7BF-4973-8B4A-EF9B767E3AC4}"/>
                </a:ext>
              </a:extLst>
            </p:cNvPr>
            <p:cNvSpPr/>
            <p:nvPr userDrawn="1"/>
          </p:nvSpPr>
          <p:spPr>
            <a:xfrm>
              <a:off x="5712846" y="2944735"/>
              <a:ext cx="740908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800" dirty="0">
                  <a:latin typeface="Poppins" panose="00000500000000000000" pitchFamily="2" charset="0"/>
                  <a:cs typeface="Poppins" panose="00000500000000000000" pitchFamily="2" charset="0"/>
                </a:rPr>
                <a:t>“</a:t>
              </a:r>
            </a:p>
          </p:txBody>
        </p:sp>
      </p:grpSp>
      <p:sp>
        <p:nvSpPr>
          <p:cNvPr id="14" name="Text Placeholder 15">
            <a:extLst>
              <a:ext uri="{FF2B5EF4-FFF2-40B4-BE49-F238E27FC236}">
                <a16:creationId xmlns="" xmlns:a16="http://schemas.microsoft.com/office/drawing/2014/main" id="{FC4D6567-15F1-48FF-B9C5-79C14120E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6111" y="4352077"/>
            <a:ext cx="3477701" cy="1098442"/>
          </a:xfrm>
        </p:spPr>
        <p:txBody>
          <a:bodyPr anchor="t">
            <a:noAutofit/>
          </a:bodyPr>
          <a:lstStyle>
            <a:lvl1pPr algn="ctr">
              <a:defRPr sz="2800">
                <a:solidFill>
                  <a:srgbClr val="0A101C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nickname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="" xmlns:a16="http://schemas.microsoft.com/office/drawing/2014/main" id="{C3244C82-8EE2-4952-A8C7-E5E883BFF2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66916" y="1768666"/>
            <a:ext cx="2377052" cy="2377052"/>
          </a:xfrm>
          <a:prstGeom prst="ellipse">
            <a:avLst/>
          </a:prstGeom>
          <a:solidFill>
            <a:schemeClr val="bg1">
              <a:lumMod val="50000"/>
              <a:lumOff val="50000"/>
              <a:alpha val="2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D7432B54-7281-4EFF-BA38-FAF6150D7B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0964" y="600560"/>
            <a:ext cx="5463237" cy="5656881"/>
          </a:xfrm>
        </p:spPr>
        <p:txBody>
          <a:bodyPr anchor="ctr">
            <a:noAutofit/>
          </a:bodyPr>
          <a:lstStyle>
            <a:lvl1pPr algn="l">
              <a:defRPr sz="440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0180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22045E-16 -1.48148E-6 L -0.01732 -1.48148E-6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22045E-16 -1.48148E-6 L -0.01732 -1.48148E-6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22045E-16 -1.48148E-6 L -0.01732 -1.48148E-6 " pathEditMode="relative" rAng="0" ptsTypes="AA">
                                      <p:cBhvr>
                                        <p:cTn id="22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29167E-6 1.48148E-6 L -0.01732 1.48148E-6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decel="100000" fill="hold" grpId="1" nodeType="withEffect">
                                  <p:stCondLst>
                                    <p:cond delay="1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75E-6 -3.33333E-6 L -0.01731 -3.33333E-6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1.45833E-6 0 L 0.00417 0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4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100"/>
                  </p:stCondLst>
                  <p:iterate type="wd">
                    <p:tmPct val="10000"/>
                  </p:iterate>
                  <p:childTnLst>
                    <p:animMotion origin="layout" path="M -3.75E-6 -3.33333E-6 L -0.01731 -3.33333E-6 " pathEditMode="relative" rAng="0" ptsTypes="AA">
                      <p:cBhvr>
                        <p:cTn dur="35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872" y="0"/>
                    </p:animMotion>
                  </p:childTnLst>
                </p:cTn>
              </p:par>
            </p:tnLst>
          </p:tmpl>
        </p:tmplLst>
      </p:bldP>
      <p:bldP spid="15" grpId="0" animBg="1"/>
      <p:bldP spid="15" grpId="1" animBg="1"/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2000"/>
                  </p:stCondLst>
                  <p:iterate type="wd">
                    <p:tmPct val="10000"/>
                  </p:iterate>
                  <p:childTnLst>
                    <p:animMotion origin="layout" path="M -1.45833E-6 0 L 0.00417 0 " pathEditMode="relative" rAng="0" ptsTypes="AA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08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A33E2EC-0949-440F-9D93-964B3960D3A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="" xmlns:a16="http://schemas.microsoft.com/office/drawing/2014/main" id="{06FCFA22-FE9C-4FA5-B905-B3D880F07E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5999" cy="6857996"/>
          </a:xfrm>
          <a:custGeom>
            <a:avLst/>
            <a:gdLst>
              <a:gd name="connsiteX0" fmla="*/ 0 w 6095999"/>
              <a:gd name="connsiteY0" fmla="*/ 0 h 6857996"/>
              <a:gd name="connsiteX1" fmla="*/ 6095999 w 6095999"/>
              <a:gd name="connsiteY1" fmla="*/ 0 h 6857996"/>
              <a:gd name="connsiteX2" fmla="*/ 6095999 w 6095999"/>
              <a:gd name="connsiteY2" fmla="*/ 6857996 h 6857996"/>
              <a:gd name="connsiteX3" fmla="*/ 0 w 6095999"/>
              <a:gd name="connsiteY3" fmla="*/ 6857996 h 6857996"/>
              <a:gd name="connsiteX4" fmla="*/ 0 w 6095999"/>
              <a:gd name="connsiteY4" fmla="*/ 3938667 h 6857996"/>
              <a:gd name="connsiteX5" fmla="*/ 509666 w 6095999"/>
              <a:gd name="connsiteY5" fmla="*/ 3429001 h 6857996"/>
              <a:gd name="connsiteX6" fmla="*/ 0 w 6095999"/>
              <a:gd name="connsiteY6" fmla="*/ 2919335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7996">
                <a:moveTo>
                  <a:pt x="0" y="0"/>
                </a:moveTo>
                <a:lnTo>
                  <a:pt x="6095999" y="0"/>
                </a:lnTo>
                <a:lnTo>
                  <a:pt x="6095999" y="6857996"/>
                </a:lnTo>
                <a:lnTo>
                  <a:pt x="0" y="6857996"/>
                </a:lnTo>
                <a:lnTo>
                  <a:pt x="0" y="3938667"/>
                </a:lnTo>
                <a:cubicBezTo>
                  <a:pt x="281481" y="3938667"/>
                  <a:pt x="509666" y="3710482"/>
                  <a:pt x="509666" y="3429001"/>
                </a:cubicBezTo>
                <a:cubicBezTo>
                  <a:pt x="509666" y="3147520"/>
                  <a:pt x="281481" y="2919335"/>
                  <a:pt x="0" y="2919335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E75484A-DA37-4F8F-B1FE-2F130F0FBF3F}"/>
              </a:ext>
            </a:extLst>
          </p:cNvPr>
          <p:cNvSpPr/>
          <p:nvPr userDrawn="1"/>
        </p:nvSpPr>
        <p:spPr>
          <a:xfrm>
            <a:off x="5586334" y="2924095"/>
            <a:ext cx="1019331" cy="1019331"/>
          </a:xfrm>
          <a:prstGeom prst="ellipse">
            <a:avLst/>
          </a:prstGeo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VS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="" xmlns:a16="http://schemas.microsoft.com/office/drawing/2014/main" id="{33839DF2-10C1-4C75-9E56-2E36BE8070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7996"/>
          </a:xfrm>
          <a:custGeom>
            <a:avLst/>
            <a:gdLst>
              <a:gd name="connsiteX0" fmla="*/ 0 w 6096000"/>
              <a:gd name="connsiteY0" fmla="*/ 0 h 6857996"/>
              <a:gd name="connsiteX1" fmla="*/ 6096000 w 6096000"/>
              <a:gd name="connsiteY1" fmla="*/ 0 h 6857996"/>
              <a:gd name="connsiteX2" fmla="*/ 6096000 w 6096000"/>
              <a:gd name="connsiteY2" fmla="*/ 2919335 h 6857996"/>
              <a:gd name="connsiteX3" fmla="*/ 6095999 w 6096000"/>
              <a:gd name="connsiteY3" fmla="*/ 2919335 h 6857996"/>
              <a:gd name="connsiteX4" fmla="*/ 5586333 w 6096000"/>
              <a:gd name="connsiteY4" fmla="*/ 3429001 h 6857996"/>
              <a:gd name="connsiteX5" fmla="*/ 6095999 w 6096000"/>
              <a:gd name="connsiteY5" fmla="*/ 3938667 h 6857996"/>
              <a:gd name="connsiteX6" fmla="*/ 6096000 w 6096000"/>
              <a:gd name="connsiteY6" fmla="*/ 3938667 h 6857996"/>
              <a:gd name="connsiteX7" fmla="*/ 6096000 w 6096000"/>
              <a:gd name="connsiteY7" fmla="*/ 6857996 h 6857996"/>
              <a:gd name="connsiteX8" fmla="*/ 0 w 6096000"/>
              <a:gd name="connsiteY8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7996">
                <a:moveTo>
                  <a:pt x="0" y="0"/>
                </a:moveTo>
                <a:lnTo>
                  <a:pt x="6096000" y="0"/>
                </a:lnTo>
                <a:lnTo>
                  <a:pt x="6096000" y="2919335"/>
                </a:lnTo>
                <a:lnTo>
                  <a:pt x="6095999" y="2919335"/>
                </a:lnTo>
                <a:cubicBezTo>
                  <a:pt x="5814518" y="2919335"/>
                  <a:pt x="5586333" y="3147520"/>
                  <a:pt x="5586333" y="3429001"/>
                </a:cubicBezTo>
                <a:cubicBezTo>
                  <a:pt x="5586333" y="3710482"/>
                  <a:pt x="5814518" y="3938667"/>
                  <a:pt x="6095999" y="3938667"/>
                </a:cubicBezTo>
                <a:lnTo>
                  <a:pt x="6096000" y="3938667"/>
                </a:lnTo>
                <a:lnTo>
                  <a:pt x="6096000" y="6857996"/>
                </a:lnTo>
                <a:lnTo>
                  <a:pt x="0" y="685799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AF16D6-C56F-434F-8DDD-71579CD272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588" y="4526753"/>
            <a:ext cx="4503737" cy="1746250"/>
          </a:xfr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2700000" scaled="1"/>
            <a:tileRect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5D9B40-BE09-45C9-921E-01ED308B71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4526753"/>
            <a:ext cx="4503737" cy="174625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85682835-8430-4969-9820-5E4A9BE0EB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00568" y="4526753"/>
            <a:ext cx="4503737" cy="1746250"/>
          </a:xfr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2700000" scaled="1"/>
            <a:tileRect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65BA5429-35CE-4BBF-BB5C-466783C74F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0568" y="4526753"/>
            <a:ext cx="4503737" cy="174625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pPr lvl="0"/>
            <a:r>
              <a:rPr lang="en-US" dirty="0"/>
              <a:t>Click to add description</a:t>
            </a:r>
          </a:p>
        </p:txBody>
      </p:sp>
    </p:spTree>
    <p:extLst>
      <p:ext uri="{BB962C8B-B14F-4D97-AF65-F5344CB8AC3E}">
        <p14:creationId xmlns:p14="http://schemas.microsoft.com/office/powerpoint/2010/main" val="24231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i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B0F34EFE-2C6C-4B25-9A6E-2832D800F017}"/>
              </a:ext>
            </a:extLst>
          </p:cNvPr>
          <p:cNvSpPr/>
          <p:nvPr userDrawn="1"/>
        </p:nvSpPr>
        <p:spPr>
          <a:xfrm rot="10800000">
            <a:off x="302643" y="3034794"/>
            <a:ext cx="11586714" cy="3878412"/>
          </a:xfrm>
          <a:custGeom>
            <a:avLst/>
            <a:gdLst>
              <a:gd name="connsiteX0" fmla="*/ 0 w 11586714"/>
              <a:gd name="connsiteY0" fmla="*/ 0 h 3878412"/>
              <a:gd name="connsiteX1" fmla="*/ 1849004 w 11586714"/>
              <a:gd name="connsiteY1" fmla="*/ 0 h 3878412"/>
              <a:gd name="connsiteX2" fmla="*/ 1850996 w 11586714"/>
              <a:gd name="connsiteY2" fmla="*/ 3464 h 3878412"/>
              <a:gd name="connsiteX3" fmla="*/ 5793357 w 11586714"/>
              <a:gd name="connsiteY3" fmla="*/ 2222880 h 3878412"/>
              <a:gd name="connsiteX4" fmla="*/ 9735718 w 11586714"/>
              <a:gd name="connsiteY4" fmla="*/ 3464 h 3878412"/>
              <a:gd name="connsiteX5" fmla="*/ 9737710 w 11586714"/>
              <a:gd name="connsiteY5" fmla="*/ 0 h 3878412"/>
              <a:gd name="connsiteX6" fmla="*/ 11586714 w 11586714"/>
              <a:gd name="connsiteY6" fmla="*/ 0 h 3878412"/>
              <a:gd name="connsiteX7" fmla="*/ 11566261 w 11586714"/>
              <a:gd name="connsiteY7" fmla="*/ 51875 h 3878412"/>
              <a:gd name="connsiteX8" fmla="*/ 5793357 w 11586714"/>
              <a:gd name="connsiteY8" fmla="*/ 3878412 h 3878412"/>
              <a:gd name="connsiteX9" fmla="*/ 20453 w 11586714"/>
              <a:gd name="connsiteY9" fmla="*/ 51875 h 387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86714" h="3878412">
                <a:moveTo>
                  <a:pt x="0" y="0"/>
                </a:moveTo>
                <a:lnTo>
                  <a:pt x="1849004" y="0"/>
                </a:lnTo>
                <a:lnTo>
                  <a:pt x="1850996" y="3464"/>
                </a:lnTo>
                <a:cubicBezTo>
                  <a:pt x="2659483" y="1334056"/>
                  <a:pt x="4122622" y="2222880"/>
                  <a:pt x="5793357" y="2222880"/>
                </a:cubicBezTo>
                <a:cubicBezTo>
                  <a:pt x="7464092" y="2222880"/>
                  <a:pt x="8927231" y="1334056"/>
                  <a:pt x="9735718" y="3464"/>
                </a:cubicBezTo>
                <a:lnTo>
                  <a:pt x="9737710" y="0"/>
                </a:lnTo>
                <a:lnTo>
                  <a:pt x="11586714" y="0"/>
                </a:lnTo>
                <a:lnTo>
                  <a:pt x="11566261" y="51875"/>
                </a:lnTo>
                <a:cubicBezTo>
                  <a:pt x="10615143" y="2300570"/>
                  <a:pt x="8388512" y="3878412"/>
                  <a:pt x="5793357" y="3878412"/>
                </a:cubicBezTo>
                <a:cubicBezTo>
                  <a:pt x="3198202" y="3878412"/>
                  <a:pt x="971571" y="2300570"/>
                  <a:pt x="20453" y="51875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="" xmlns:a16="http://schemas.microsoft.com/office/drawing/2014/main" id="{480A2ECB-6DEE-4626-98DB-ED999B0CAD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6433" y="4844239"/>
            <a:ext cx="5839135" cy="1098442"/>
          </a:xfrm>
        </p:spPr>
        <p:txBody>
          <a:bodyPr anchor="t">
            <a:noAutofit/>
          </a:bodyPr>
          <a:lstStyle>
            <a:lvl1pPr algn="ctr">
              <a:defRPr sz="3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282F0D9-484E-4688-BB49-1249096DE2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12842" y="1712889"/>
            <a:ext cx="2366317" cy="2366317"/>
          </a:xfr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FEC2B91F-B011-488F-A82E-252069916E1E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251170 w 12192000"/>
              <a:gd name="connsiteY5" fmla="*/ 244366 h 6858000"/>
              <a:gd name="connsiteX6" fmla="*/ 251170 w 12192000"/>
              <a:gd name="connsiteY6" fmla="*/ 6613635 h 6858000"/>
              <a:gd name="connsiteX7" fmla="*/ 11940830 w 12192000"/>
              <a:gd name="connsiteY7" fmla="*/ 6613635 h 6858000"/>
              <a:gd name="connsiteX8" fmla="*/ 11940830 w 12192000"/>
              <a:gd name="connsiteY8" fmla="*/ 244366 h 6858000"/>
              <a:gd name="connsiteX9" fmla="*/ 251170 w 12192000"/>
              <a:gd name="connsiteY9" fmla="*/ 2443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51170" y="244366"/>
                </a:moveTo>
                <a:lnTo>
                  <a:pt x="251170" y="6613635"/>
                </a:lnTo>
                <a:lnTo>
                  <a:pt x="11940830" y="6613635"/>
                </a:lnTo>
                <a:lnTo>
                  <a:pt x="11940830" y="244366"/>
                </a:lnTo>
                <a:lnTo>
                  <a:pt x="251170" y="24436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9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-3.33333E-6 L 0.00052 0.05139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-2.59259E-6 L 0.00052 0.05139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69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3" dur="6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600"/>
                  </p:stCondLst>
                  <p:iterate type="wd">
                    <p:tmPct val="10000"/>
                  </p:iterate>
                  <p:childTnLst>
                    <p:animMotion origin="layout" path="M 0 -2.59259E-6 L 0.00052 0.05139 " pathEditMode="relative" rAng="0" ptsTypes="AA">
                      <p:cBhvr>
                        <p:cTn dur="35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6" y="2569"/>
                    </p:animMotion>
                  </p:childTnLst>
                </p:cTn>
              </p:par>
            </p:tnLst>
          </p:tmpl>
        </p:tmplLst>
      </p:bldP>
      <p:bldP spid="3" grpId="0"/>
      <p:bldP spid="3" grpId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fil dan pendidik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4BAE355-7562-46E5-9658-A24E83912D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86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53F75C06-B5E7-4721-A513-35B4E7BEE490}"/>
              </a:ext>
            </a:extLst>
          </p:cNvPr>
          <p:cNvSpPr/>
          <p:nvPr userDrawn="1"/>
        </p:nvSpPr>
        <p:spPr>
          <a:xfrm rot="4766948">
            <a:off x="99103" y="782189"/>
            <a:ext cx="6224278" cy="6557010"/>
          </a:xfrm>
          <a:custGeom>
            <a:avLst/>
            <a:gdLst>
              <a:gd name="connsiteX0" fmla="*/ 66608 w 6224278"/>
              <a:gd name="connsiteY0" fmla="*/ 2617772 h 6557010"/>
              <a:gd name="connsiteX1" fmla="*/ 3278505 w 6224278"/>
              <a:gd name="connsiteY1" fmla="*/ 0 h 6557010"/>
              <a:gd name="connsiteX2" fmla="*/ 6161312 w 6224278"/>
              <a:gd name="connsiteY2" fmla="*/ 1715775 h 6557010"/>
              <a:gd name="connsiteX3" fmla="*/ 6224278 w 6224278"/>
              <a:gd name="connsiteY3" fmla="*/ 1846484 h 6557010"/>
              <a:gd name="connsiteX4" fmla="*/ 5511294 w 6224278"/>
              <a:gd name="connsiteY4" fmla="*/ 5674433 h 6557010"/>
              <a:gd name="connsiteX5" fmla="*/ 5363939 w 6224278"/>
              <a:gd name="connsiteY5" fmla="*/ 5808359 h 6557010"/>
              <a:gd name="connsiteX6" fmla="*/ 3278505 w 6224278"/>
              <a:gd name="connsiteY6" fmla="*/ 6557010 h 6557010"/>
              <a:gd name="connsiteX7" fmla="*/ 3138915 w 6224278"/>
              <a:gd name="connsiteY7" fmla="*/ 6549961 h 6557010"/>
              <a:gd name="connsiteX8" fmla="*/ 2218786 w 6224278"/>
              <a:gd name="connsiteY8" fmla="*/ 6378580 h 6557010"/>
              <a:gd name="connsiteX9" fmla="*/ 2002363 w 6224278"/>
              <a:gd name="connsiteY9" fmla="*/ 6299369 h 6557010"/>
              <a:gd name="connsiteX10" fmla="*/ 0 w 6224278"/>
              <a:gd name="connsiteY10" fmla="*/ 3278505 h 6557010"/>
              <a:gd name="connsiteX11" fmla="*/ 66608 w 6224278"/>
              <a:gd name="connsiteY11" fmla="*/ 2617772 h 655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4278" h="6557010">
                <a:moveTo>
                  <a:pt x="66608" y="2617772"/>
                </a:moveTo>
                <a:cubicBezTo>
                  <a:pt x="372316" y="1123813"/>
                  <a:pt x="1694170" y="0"/>
                  <a:pt x="3278505" y="0"/>
                </a:cubicBezTo>
                <a:cubicBezTo>
                  <a:pt x="4523339" y="0"/>
                  <a:pt x="5606132" y="693783"/>
                  <a:pt x="6161312" y="1715775"/>
                </a:cubicBezTo>
                <a:lnTo>
                  <a:pt x="6224278" y="1846484"/>
                </a:lnTo>
                <a:lnTo>
                  <a:pt x="5511294" y="5674433"/>
                </a:lnTo>
                <a:lnTo>
                  <a:pt x="5363939" y="5808359"/>
                </a:lnTo>
                <a:cubicBezTo>
                  <a:pt x="4797220" y="6276057"/>
                  <a:pt x="4070673" y="6557010"/>
                  <a:pt x="3278505" y="6557010"/>
                </a:cubicBezTo>
                <a:lnTo>
                  <a:pt x="3138915" y="6549961"/>
                </a:lnTo>
                <a:lnTo>
                  <a:pt x="2218786" y="6378580"/>
                </a:lnTo>
                <a:lnTo>
                  <a:pt x="2002363" y="6299369"/>
                </a:lnTo>
                <a:cubicBezTo>
                  <a:pt x="825658" y="5801664"/>
                  <a:pt x="0" y="4636506"/>
                  <a:pt x="0" y="3278505"/>
                </a:cubicBezTo>
                <a:cubicBezTo>
                  <a:pt x="0" y="3052171"/>
                  <a:pt x="22935" y="2831195"/>
                  <a:pt x="66608" y="2617772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C03AF7B5-7068-4108-BE8D-F67FE6707702}"/>
              </a:ext>
            </a:extLst>
          </p:cNvPr>
          <p:cNvSpPr/>
          <p:nvPr userDrawn="1"/>
        </p:nvSpPr>
        <p:spPr>
          <a:xfrm rot="20245055">
            <a:off x="328675" y="-761697"/>
            <a:ext cx="5803948" cy="5417590"/>
          </a:xfrm>
          <a:custGeom>
            <a:avLst/>
            <a:gdLst>
              <a:gd name="connsiteX0" fmla="*/ 1459290 w 5803948"/>
              <a:gd name="connsiteY0" fmla="*/ 0 h 5417590"/>
              <a:gd name="connsiteX1" fmla="*/ 5702279 w 5803948"/>
              <a:gd name="connsiteY1" fmla="*/ 1764659 h 5417590"/>
              <a:gd name="connsiteX2" fmla="*/ 5744990 w 5803948"/>
              <a:gd name="connsiteY2" fmla="*/ 1930767 h 5417590"/>
              <a:gd name="connsiteX3" fmla="*/ 5803948 w 5803948"/>
              <a:gd name="connsiteY3" fmla="*/ 2515616 h 5417590"/>
              <a:gd name="connsiteX4" fmla="*/ 2901974 w 5803948"/>
              <a:gd name="connsiteY4" fmla="*/ 5417590 h 5417590"/>
              <a:gd name="connsiteX5" fmla="*/ 0 w 5803948"/>
              <a:gd name="connsiteY5" fmla="*/ 2515616 h 5417590"/>
              <a:gd name="connsiteX6" fmla="*/ 1279453 w 5803948"/>
              <a:gd name="connsiteY6" fmla="*/ 109254 h 541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3948" h="5417590">
                <a:moveTo>
                  <a:pt x="1459290" y="0"/>
                </a:moveTo>
                <a:lnTo>
                  <a:pt x="5702279" y="1764659"/>
                </a:lnTo>
                <a:lnTo>
                  <a:pt x="5744990" y="1930767"/>
                </a:lnTo>
                <a:cubicBezTo>
                  <a:pt x="5783647" y="2119679"/>
                  <a:pt x="5803948" y="2315277"/>
                  <a:pt x="5803948" y="2515616"/>
                </a:cubicBezTo>
                <a:cubicBezTo>
                  <a:pt x="5803948" y="4118332"/>
                  <a:pt x="4504690" y="5417590"/>
                  <a:pt x="2901974" y="5417590"/>
                </a:cubicBezTo>
                <a:cubicBezTo>
                  <a:pt x="1299258" y="5417590"/>
                  <a:pt x="0" y="4118332"/>
                  <a:pt x="0" y="2515616"/>
                </a:cubicBezTo>
                <a:cubicBezTo>
                  <a:pt x="0" y="1513919"/>
                  <a:pt x="507523" y="630759"/>
                  <a:pt x="1279453" y="109254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009EA59E-509A-493B-9530-8D22A7F13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2952" y="449092"/>
            <a:ext cx="5410196" cy="979715"/>
          </a:xfrm>
        </p:spPr>
        <p:txBody>
          <a:bodyPr anchor="b">
            <a:normAutofit/>
          </a:bodyPr>
          <a:lstStyle>
            <a:lvl1pPr algn="ctr">
              <a:defRPr sz="36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add full name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D3150DE-4146-47D5-BDA2-78BA4A7A180B}"/>
              </a:ext>
            </a:extLst>
          </p:cNvPr>
          <p:cNvCxnSpPr>
            <a:cxnSpLocks/>
          </p:cNvCxnSpPr>
          <p:nvPr userDrawn="1"/>
        </p:nvCxnSpPr>
        <p:spPr>
          <a:xfrm flipH="1">
            <a:off x="8834200" y="1825666"/>
            <a:ext cx="82415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2">
            <a:extLst>
              <a:ext uri="{FF2B5EF4-FFF2-40B4-BE49-F238E27FC236}">
                <a16:creationId xmlns="" xmlns:a16="http://schemas.microsoft.com/office/drawing/2014/main" id="{D9820EDE-337C-4D3D-A389-7B96FCB85E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2952" y="2334371"/>
            <a:ext cx="5410196" cy="4122772"/>
          </a:xfrm>
        </p:spPr>
        <p:txBody>
          <a:bodyPr anchor="t"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aseline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education timeline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4B7CE2F-B9FA-41D9-B979-76DA93BFBD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00200" cy="6858000"/>
          </a:xfrm>
          <a:custGeom>
            <a:avLst/>
            <a:gdLst>
              <a:gd name="connsiteX0" fmla="*/ 0 w 5400200"/>
              <a:gd name="connsiteY0" fmla="*/ 0 h 6858000"/>
              <a:gd name="connsiteX1" fmla="*/ 3406359 w 5400200"/>
              <a:gd name="connsiteY1" fmla="*/ 0 h 6858000"/>
              <a:gd name="connsiteX2" fmla="*/ 3412959 w 5400200"/>
              <a:gd name="connsiteY2" fmla="*/ 3468 h 6858000"/>
              <a:gd name="connsiteX3" fmla="*/ 5400200 w 5400200"/>
              <a:gd name="connsiteY3" fmla="*/ 3429000 h 6858000"/>
              <a:gd name="connsiteX4" fmla="*/ 3412959 w 5400200"/>
              <a:gd name="connsiteY4" fmla="*/ 6854532 h 6858000"/>
              <a:gd name="connsiteX5" fmla="*/ 3406359 w 5400200"/>
              <a:gd name="connsiteY5" fmla="*/ 6858000 h 6858000"/>
              <a:gd name="connsiteX6" fmla="*/ 0 w 54002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200" h="6858000">
                <a:moveTo>
                  <a:pt x="0" y="0"/>
                </a:moveTo>
                <a:lnTo>
                  <a:pt x="3406359" y="0"/>
                </a:lnTo>
                <a:lnTo>
                  <a:pt x="3412959" y="3468"/>
                </a:lnTo>
                <a:cubicBezTo>
                  <a:pt x="4596649" y="663167"/>
                  <a:pt x="5400200" y="1949810"/>
                  <a:pt x="5400200" y="3429000"/>
                </a:cubicBezTo>
                <a:cubicBezTo>
                  <a:pt x="5400200" y="4908191"/>
                  <a:pt x="4596649" y="6194833"/>
                  <a:pt x="3412959" y="6854532"/>
                </a:cubicBezTo>
                <a:lnTo>
                  <a:pt x="340635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0000"/>
              <a:alpha val="29000"/>
            </a:schemeClr>
          </a:solidFill>
          <a:effectLst>
            <a:outerShdw blurRad="152400" dist="38100" dir="18900000" sx="101000" sy="101000" algn="bl" rotWithShape="0">
              <a:prstClr val="black">
                <a:alpha val="29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7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4.81481E-6 L -0.01732 4.81481E-6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33333E-6 4.81481E-6 L -0.01732 4.81481E-6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4.81481E-6 L -0.01732 4.81481E-6 " pathEditMode="relative" rAng="0" ptsTypes="AA">
                                      <p:cBhvr>
                                        <p:cTn id="22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875E-6 4.44444E-6 L 0.0125 4.44444E-6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1.875E-6 -7.40741E-7 L 0.0125 -7.40741E-7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5" grpId="0" animBg="1"/>
      <p:bldP spid="45" grpId="1" animBg="1"/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1.875E-6 4.44444E-6 L 0.0125 4.44444E-6 " pathEditMode="relative" rAng="0" ptsTypes="AA">
                      <p:cBhvr>
                        <p:cTn dur="350" fill="hold"/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200"/>
                  </p:stCondLst>
                  <p:iterate type="wd">
                    <p:tmPct val="10000"/>
                  </p:iterate>
                  <p:childTnLst>
                    <p:animMotion origin="layout" path="M -1.875E-6 -7.40741E-7 L 0.0125 -7.40741E-7 " pathEditMode="relative" rAng="0" ptsTypes="AA">
                      <p:cBhvr>
                        <p:cTn dur="35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  <p:bldP spid="39" grpId="0" animBg="1"/>
      <p:bldP spid="39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fil dan 4 Sos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4BAE355-7562-46E5-9658-A24E83912D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86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53F75C06-B5E7-4721-A513-35B4E7BEE490}"/>
              </a:ext>
            </a:extLst>
          </p:cNvPr>
          <p:cNvSpPr/>
          <p:nvPr userDrawn="1"/>
        </p:nvSpPr>
        <p:spPr>
          <a:xfrm rot="4766948">
            <a:off x="99103" y="782189"/>
            <a:ext cx="6224278" cy="6557010"/>
          </a:xfrm>
          <a:custGeom>
            <a:avLst/>
            <a:gdLst>
              <a:gd name="connsiteX0" fmla="*/ 66608 w 6224278"/>
              <a:gd name="connsiteY0" fmla="*/ 2617772 h 6557010"/>
              <a:gd name="connsiteX1" fmla="*/ 3278505 w 6224278"/>
              <a:gd name="connsiteY1" fmla="*/ 0 h 6557010"/>
              <a:gd name="connsiteX2" fmla="*/ 6161312 w 6224278"/>
              <a:gd name="connsiteY2" fmla="*/ 1715775 h 6557010"/>
              <a:gd name="connsiteX3" fmla="*/ 6224278 w 6224278"/>
              <a:gd name="connsiteY3" fmla="*/ 1846484 h 6557010"/>
              <a:gd name="connsiteX4" fmla="*/ 5511294 w 6224278"/>
              <a:gd name="connsiteY4" fmla="*/ 5674433 h 6557010"/>
              <a:gd name="connsiteX5" fmla="*/ 5363939 w 6224278"/>
              <a:gd name="connsiteY5" fmla="*/ 5808359 h 6557010"/>
              <a:gd name="connsiteX6" fmla="*/ 3278505 w 6224278"/>
              <a:gd name="connsiteY6" fmla="*/ 6557010 h 6557010"/>
              <a:gd name="connsiteX7" fmla="*/ 3138915 w 6224278"/>
              <a:gd name="connsiteY7" fmla="*/ 6549961 h 6557010"/>
              <a:gd name="connsiteX8" fmla="*/ 2218786 w 6224278"/>
              <a:gd name="connsiteY8" fmla="*/ 6378580 h 6557010"/>
              <a:gd name="connsiteX9" fmla="*/ 2002363 w 6224278"/>
              <a:gd name="connsiteY9" fmla="*/ 6299369 h 6557010"/>
              <a:gd name="connsiteX10" fmla="*/ 0 w 6224278"/>
              <a:gd name="connsiteY10" fmla="*/ 3278505 h 6557010"/>
              <a:gd name="connsiteX11" fmla="*/ 66608 w 6224278"/>
              <a:gd name="connsiteY11" fmla="*/ 2617772 h 655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4278" h="6557010">
                <a:moveTo>
                  <a:pt x="66608" y="2617772"/>
                </a:moveTo>
                <a:cubicBezTo>
                  <a:pt x="372316" y="1123813"/>
                  <a:pt x="1694170" y="0"/>
                  <a:pt x="3278505" y="0"/>
                </a:cubicBezTo>
                <a:cubicBezTo>
                  <a:pt x="4523339" y="0"/>
                  <a:pt x="5606132" y="693783"/>
                  <a:pt x="6161312" y="1715775"/>
                </a:cubicBezTo>
                <a:lnTo>
                  <a:pt x="6224278" y="1846484"/>
                </a:lnTo>
                <a:lnTo>
                  <a:pt x="5511294" y="5674433"/>
                </a:lnTo>
                <a:lnTo>
                  <a:pt x="5363939" y="5808359"/>
                </a:lnTo>
                <a:cubicBezTo>
                  <a:pt x="4797220" y="6276057"/>
                  <a:pt x="4070673" y="6557010"/>
                  <a:pt x="3278505" y="6557010"/>
                </a:cubicBezTo>
                <a:lnTo>
                  <a:pt x="3138915" y="6549961"/>
                </a:lnTo>
                <a:lnTo>
                  <a:pt x="2218786" y="6378580"/>
                </a:lnTo>
                <a:lnTo>
                  <a:pt x="2002363" y="6299369"/>
                </a:lnTo>
                <a:cubicBezTo>
                  <a:pt x="825658" y="5801664"/>
                  <a:pt x="0" y="4636506"/>
                  <a:pt x="0" y="3278505"/>
                </a:cubicBezTo>
                <a:cubicBezTo>
                  <a:pt x="0" y="3052171"/>
                  <a:pt x="22935" y="2831195"/>
                  <a:pt x="66608" y="2617772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C03AF7B5-7068-4108-BE8D-F67FE6707702}"/>
              </a:ext>
            </a:extLst>
          </p:cNvPr>
          <p:cNvSpPr/>
          <p:nvPr userDrawn="1"/>
        </p:nvSpPr>
        <p:spPr>
          <a:xfrm rot="20245055">
            <a:off x="328675" y="-761697"/>
            <a:ext cx="5803948" cy="5417590"/>
          </a:xfrm>
          <a:custGeom>
            <a:avLst/>
            <a:gdLst>
              <a:gd name="connsiteX0" fmla="*/ 1459290 w 5803948"/>
              <a:gd name="connsiteY0" fmla="*/ 0 h 5417590"/>
              <a:gd name="connsiteX1" fmla="*/ 5702279 w 5803948"/>
              <a:gd name="connsiteY1" fmla="*/ 1764659 h 5417590"/>
              <a:gd name="connsiteX2" fmla="*/ 5744990 w 5803948"/>
              <a:gd name="connsiteY2" fmla="*/ 1930767 h 5417590"/>
              <a:gd name="connsiteX3" fmla="*/ 5803948 w 5803948"/>
              <a:gd name="connsiteY3" fmla="*/ 2515616 h 5417590"/>
              <a:gd name="connsiteX4" fmla="*/ 2901974 w 5803948"/>
              <a:gd name="connsiteY4" fmla="*/ 5417590 h 5417590"/>
              <a:gd name="connsiteX5" fmla="*/ 0 w 5803948"/>
              <a:gd name="connsiteY5" fmla="*/ 2515616 h 5417590"/>
              <a:gd name="connsiteX6" fmla="*/ 1279453 w 5803948"/>
              <a:gd name="connsiteY6" fmla="*/ 109254 h 541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3948" h="5417590">
                <a:moveTo>
                  <a:pt x="1459290" y="0"/>
                </a:moveTo>
                <a:lnTo>
                  <a:pt x="5702279" y="1764659"/>
                </a:lnTo>
                <a:lnTo>
                  <a:pt x="5744990" y="1930767"/>
                </a:lnTo>
                <a:cubicBezTo>
                  <a:pt x="5783647" y="2119679"/>
                  <a:pt x="5803948" y="2315277"/>
                  <a:pt x="5803948" y="2515616"/>
                </a:cubicBezTo>
                <a:cubicBezTo>
                  <a:pt x="5803948" y="4118332"/>
                  <a:pt x="4504690" y="5417590"/>
                  <a:pt x="2901974" y="5417590"/>
                </a:cubicBezTo>
                <a:cubicBezTo>
                  <a:pt x="1299258" y="5417590"/>
                  <a:pt x="0" y="4118332"/>
                  <a:pt x="0" y="2515616"/>
                </a:cubicBezTo>
                <a:cubicBezTo>
                  <a:pt x="0" y="1513919"/>
                  <a:pt x="507523" y="630759"/>
                  <a:pt x="1279453" y="109254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009EA59E-509A-493B-9530-8D22A7F13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1002" y="664175"/>
            <a:ext cx="5410196" cy="979715"/>
          </a:xfrm>
        </p:spPr>
        <p:txBody>
          <a:bodyPr anchor="b">
            <a:normAutofit/>
          </a:bodyPr>
          <a:lstStyle>
            <a:lvl1pPr algn="ctr">
              <a:defRPr sz="36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add full name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D3150DE-4146-47D5-BDA2-78BA4A7A180B}"/>
              </a:ext>
            </a:extLst>
          </p:cNvPr>
          <p:cNvCxnSpPr>
            <a:cxnSpLocks/>
          </p:cNvCxnSpPr>
          <p:nvPr userDrawn="1"/>
        </p:nvCxnSpPr>
        <p:spPr>
          <a:xfrm flipH="1">
            <a:off x="8472250" y="2040749"/>
            <a:ext cx="82415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2">
            <a:extLst>
              <a:ext uri="{FF2B5EF4-FFF2-40B4-BE49-F238E27FC236}">
                <a16:creationId xmlns="" xmlns:a16="http://schemas.microsoft.com/office/drawing/2014/main" id="{D9820EDE-337C-4D3D-A389-7B96FCB85E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6832" y="2541282"/>
            <a:ext cx="4404365" cy="598015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 baseline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username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4B7CE2F-B9FA-41D9-B979-76DA93BFBD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00200" cy="6858000"/>
          </a:xfrm>
          <a:custGeom>
            <a:avLst/>
            <a:gdLst>
              <a:gd name="connsiteX0" fmla="*/ 0 w 5400200"/>
              <a:gd name="connsiteY0" fmla="*/ 0 h 6858000"/>
              <a:gd name="connsiteX1" fmla="*/ 3406359 w 5400200"/>
              <a:gd name="connsiteY1" fmla="*/ 0 h 6858000"/>
              <a:gd name="connsiteX2" fmla="*/ 3412959 w 5400200"/>
              <a:gd name="connsiteY2" fmla="*/ 3468 h 6858000"/>
              <a:gd name="connsiteX3" fmla="*/ 5400200 w 5400200"/>
              <a:gd name="connsiteY3" fmla="*/ 3429000 h 6858000"/>
              <a:gd name="connsiteX4" fmla="*/ 3412959 w 5400200"/>
              <a:gd name="connsiteY4" fmla="*/ 6854532 h 6858000"/>
              <a:gd name="connsiteX5" fmla="*/ 3406359 w 5400200"/>
              <a:gd name="connsiteY5" fmla="*/ 6858000 h 6858000"/>
              <a:gd name="connsiteX6" fmla="*/ 0 w 54002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200" h="6858000">
                <a:moveTo>
                  <a:pt x="0" y="0"/>
                </a:moveTo>
                <a:lnTo>
                  <a:pt x="3406359" y="0"/>
                </a:lnTo>
                <a:lnTo>
                  <a:pt x="3412959" y="3468"/>
                </a:lnTo>
                <a:cubicBezTo>
                  <a:pt x="4596649" y="663167"/>
                  <a:pt x="5400200" y="1949810"/>
                  <a:pt x="5400200" y="3429000"/>
                </a:cubicBezTo>
                <a:cubicBezTo>
                  <a:pt x="5400200" y="4908191"/>
                  <a:pt x="4596649" y="6194833"/>
                  <a:pt x="3412959" y="6854532"/>
                </a:cubicBezTo>
                <a:lnTo>
                  <a:pt x="340635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0000"/>
              <a:alpha val="29000"/>
            </a:schemeClr>
          </a:solidFill>
          <a:effectLst>
            <a:outerShdw blurRad="152400" dist="38100" dir="18900000" sx="101000" sy="101000" algn="bl" rotWithShape="0">
              <a:prstClr val="black">
                <a:alpha val="29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4170E0AD-03A7-4B21-9DA0-8BC4DDE5A6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4217" y="3306970"/>
            <a:ext cx="4404365" cy="598015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 baseline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username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E643096B-4A36-4742-A4A6-6F1EEBDBBB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1602" y="4072658"/>
            <a:ext cx="4404365" cy="598015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 baseline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username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="" xmlns:a16="http://schemas.microsoft.com/office/drawing/2014/main" id="{E174DA3D-824C-402E-90E4-1F0085047A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8987" y="4839353"/>
            <a:ext cx="4404365" cy="598015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 baseline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username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E54A418-3DAA-4584-8351-5E059FE62F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1129" y="4836767"/>
            <a:ext cx="601663" cy="603186"/>
          </a:xfrm>
          <a:noFill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0BBD51EE-E971-4405-B327-0DBF7EBCF5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1129" y="4070072"/>
            <a:ext cx="601663" cy="603186"/>
          </a:xfrm>
          <a:noFill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2C833422-BC68-4365-BF87-53ADD9F0DAF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9" y="3304384"/>
            <a:ext cx="601663" cy="603186"/>
          </a:xfrm>
          <a:noFill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2751DF7E-5A4B-478F-85A5-372E4C3D0E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21129" y="2536111"/>
            <a:ext cx="601663" cy="603186"/>
          </a:xfrm>
          <a:noFill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4.81481E-6 L -0.01732 4.81481E-6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33333E-6 4.81481E-6 L -0.01732 4.81481E-6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4.81481E-6 L -0.01732 4.81481E-6 " pathEditMode="relative" rAng="0" ptsTypes="AA">
                                      <p:cBhvr>
                                        <p:cTn id="22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375E-6 4.44444E-6 L 0.0125 4.44444E-6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69000" fill="hold" grpId="1" nodeType="withEffect" nodePh="1">
                                  <p:stCondLst>
                                    <p:cond delay="14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8" dur="400" fill="hold"/>
                                        <p:tgtEl>
                                          <p:spTgt spid="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decel="100000" fill="hold" grpId="1" nodeType="withEffect">
                                  <p:stCondLst>
                                    <p:cond delay="21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375E-6 -7.40741E-7 L 0.0125 -7.40741E-7 " pathEditMode="relative" rAng="0" ptsTypes="AA">
                                      <p:cBhvr>
                                        <p:cTn id="44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69000" fill="hold" grpId="1" nodeType="withEffect" nodePh="1">
                                  <p:stCondLst>
                                    <p:cond delay="285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1" dur="400" fill="hold"/>
                                        <p:tgtEl>
                                          <p:spTgt spid="2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3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0" presetClass="path" presetSubtype="0" decel="100000" fill="hold" grpId="1" nodeType="withEffect">
                                  <p:stCondLst>
                                    <p:cond delay="36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375E-6 -7.40741E-7 L 0.0125 -7.40741E-7 " pathEditMode="relative" rAng="0" ptsTypes="AA">
                                      <p:cBhvr>
                                        <p:cTn id="5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decel="69000" fill="hold" grpId="1" nodeType="withEffect" nodePh="1">
                                  <p:stCondLst>
                                    <p:cond delay="430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4" dur="4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4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path" presetSubtype="0" decel="100000" fill="hold" grpId="1" nodeType="withEffect">
                                  <p:stCondLst>
                                    <p:cond delay="4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375E-6 -7.40741E-7 L 0.0125 -7.40741E-7 " pathEditMode="relative" rAng="0" ptsTypes="AA">
                                      <p:cBhvr>
                                        <p:cTn id="70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 nodePh="1">
                                  <p:stCondLst>
                                    <p:cond delay="525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decel="69000" fill="hold" grpId="1" nodeType="withEffect" nodePh="1">
                                  <p:stCondLst>
                                    <p:cond delay="560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77" dur="4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6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0" presetClass="path" presetSubtype="0" decel="100000" fill="hold" grpId="1" nodeType="withEffect">
                                  <p:stCondLst>
                                    <p:cond delay="6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375E-6 -7.40741E-7 L 0.0125 -7.40741E-7 " pathEditMode="relative" rAng="0" ptsTypes="AA">
                                      <p:cBhvr>
                                        <p:cTn id="83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5" grpId="0" animBg="1"/>
      <p:bldP spid="45" grpId="1" animBg="1"/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4.375E-6 4.44444E-6 L 0.0125 4.44444E-6 " pathEditMode="relative" rAng="0" ptsTypes="AA">
                      <p:cBhvr>
                        <p:cTn dur="350" fill="hold"/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2150"/>
                  </p:stCondLst>
                  <p:iterate type="wd">
                    <p:tmPct val="10000"/>
                  </p:iterate>
                  <p:childTnLst>
                    <p:animMotion origin="layout" path="M -4.375E-6 -7.40741E-7 L 0.0125 -7.40741E-7 " pathEditMode="relative" rAng="0" ptsTypes="AA">
                      <p:cBhvr>
                        <p:cTn dur="35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  <p:bldP spid="39" grpId="0" animBg="1"/>
      <p:bldP spid="39" grpId="1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3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3650"/>
                  </p:stCondLst>
                  <p:iterate type="wd">
                    <p:tmPct val="10000"/>
                  </p:iterate>
                  <p:childTnLst>
                    <p:animMotion origin="layout" path="M -4.375E-6 -7.40741E-7 L 0.0125 -7.40741E-7 " pathEditMode="relative" rAng="0" ptsTypes="AA">
                      <p:cBhvr>
                        <p:cTn dur="35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900"/>
                  </p:stCondLst>
                  <p:iterate type="wd">
                    <p:tmPct val="10000"/>
                  </p:iterate>
                  <p:childTnLst>
                    <p:animMotion origin="layout" path="M -4.375E-6 -7.40741E-7 L 0.0125 -7.40741E-7 " pathEditMode="relative" rAng="0" ptsTypes="AA">
                      <p:cBhvr>
                        <p:cTn dur="35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60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6400"/>
                  </p:stCondLst>
                  <p:iterate type="wd">
                    <p:tmPct val="10000"/>
                  </p:iterate>
                  <p:childTnLst>
                    <p:animMotion origin="layout" path="M -4.375E-6 -7.40741E-7 L 0.0125 -7.40741E-7 " pathEditMode="relative" rAng="0" ptsTypes="AA">
                      <p:cBhvr>
                        <p:cTn dur="3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  <p:bldP spid="3" grpId="0"/>
      <p:bldP spid="3" grpId="1"/>
      <p:bldP spid="19" grpId="0"/>
      <p:bldP spid="19" grpId="1"/>
      <p:bldP spid="20" grpId="0"/>
      <p:bldP spid="20" grpId="1"/>
      <p:bldP spid="21" grpId="0"/>
      <p:bldP spid="21" grpId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fil dan 3 Sos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4BAE355-7562-46E5-9658-A24E83912D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86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53F75C06-B5E7-4721-A513-35B4E7BEE490}"/>
              </a:ext>
            </a:extLst>
          </p:cNvPr>
          <p:cNvSpPr/>
          <p:nvPr userDrawn="1"/>
        </p:nvSpPr>
        <p:spPr>
          <a:xfrm rot="4766948">
            <a:off x="99103" y="782189"/>
            <a:ext cx="6224278" cy="6557010"/>
          </a:xfrm>
          <a:custGeom>
            <a:avLst/>
            <a:gdLst>
              <a:gd name="connsiteX0" fmla="*/ 66608 w 6224278"/>
              <a:gd name="connsiteY0" fmla="*/ 2617772 h 6557010"/>
              <a:gd name="connsiteX1" fmla="*/ 3278505 w 6224278"/>
              <a:gd name="connsiteY1" fmla="*/ 0 h 6557010"/>
              <a:gd name="connsiteX2" fmla="*/ 6161312 w 6224278"/>
              <a:gd name="connsiteY2" fmla="*/ 1715775 h 6557010"/>
              <a:gd name="connsiteX3" fmla="*/ 6224278 w 6224278"/>
              <a:gd name="connsiteY3" fmla="*/ 1846484 h 6557010"/>
              <a:gd name="connsiteX4" fmla="*/ 5511294 w 6224278"/>
              <a:gd name="connsiteY4" fmla="*/ 5674433 h 6557010"/>
              <a:gd name="connsiteX5" fmla="*/ 5363939 w 6224278"/>
              <a:gd name="connsiteY5" fmla="*/ 5808359 h 6557010"/>
              <a:gd name="connsiteX6" fmla="*/ 3278505 w 6224278"/>
              <a:gd name="connsiteY6" fmla="*/ 6557010 h 6557010"/>
              <a:gd name="connsiteX7" fmla="*/ 3138915 w 6224278"/>
              <a:gd name="connsiteY7" fmla="*/ 6549961 h 6557010"/>
              <a:gd name="connsiteX8" fmla="*/ 2218786 w 6224278"/>
              <a:gd name="connsiteY8" fmla="*/ 6378580 h 6557010"/>
              <a:gd name="connsiteX9" fmla="*/ 2002363 w 6224278"/>
              <a:gd name="connsiteY9" fmla="*/ 6299369 h 6557010"/>
              <a:gd name="connsiteX10" fmla="*/ 0 w 6224278"/>
              <a:gd name="connsiteY10" fmla="*/ 3278505 h 6557010"/>
              <a:gd name="connsiteX11" fmla="*/ 66608 w 6224278"/>
              <a:gd name="connsiteY11" fmla="*/ 2617772 h 655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4278" h="6557010">
                <a:moveTo>
                  <a:pt x="66608" y="2617772"/>
                </a:moveTo>
                <a:cubicBezTo>
                  <a:pt x="372316" y="1123813"/>
                  <a:pt x="1694170" y="0"/>
                  <a:pt x="3278505" y="0"/>
                </a:cubicBezTo>
                <a:cubicBezTo>
                  <a:pt x="4523339" y="0"/>
                  <a:pt x="5606132" y="693783"/>
                  <a:pt x="6161312" y="1715775"/>
                </a:cubicBezTo>
                <a:lnTo>
                  <a:pt x="6224278" y="1846484"/>
                </a:lnTo>
                <a:lnTo>
                  <a:pt x="5511294" y="5674433"/>
                </a:lnTo>
                <a:lnTo>
                  <a:pt x="5363939" y="5808359"/>
                </a:lnTo>
                <a:cubicBezTo>
                  <a:pt x="4797220" y="6276057"/>
                  <a:pt x="4070673" y="6557010"/>
                  <a:pt x="3278505" y="6557010"/>
                </a:cubicBezTo>
                <a:lnTo>
                  <a:pt x="3138915" y="6549961"/>
                </a:lnTo>
                <a:lnTo>
                  <a:pt x="2218786" y="6378580"/>
                </a:lnTo>
                <a:lnTo>
                  <a:pt x="2002363" y="6299369"/>
                </a:lnTo>
                <a:cubicBezTo>
                  <a:pt x="825658" y="5801664"/>
                  <a:pt x="0" y="4636506"/>
                  <a:pt x="0" y="3278505"/>
                </a:cubicBezTo>
                <a:cubicBezTo>
                  <a:pt x="0" y="3052171"/>
                  <a:pt x="22935" y="2831195"/>
                  <a:pt x="66608" y="2617772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C03AF7B5-7068-4108-BE8D-F67FE6707702}"/>
              </a:ext>
            </a:extLst>
          </p:cNvPr>
          <p:cNvSpPr/>
          <p:nvPr userDrawn="1"/>
        </p:nvSpPr>
        <p:spPr>
          <a:xfrm rot="20245055">
            <a:off x="328675" y="-761697"/>
            <a:ext cx="5803948" cy="5417590"/>
          </a:xfrm>
          <a:custGeom>
            <a:avLst/>
            <a:gdLst>
              <a:gd name="connsiteX0" fmla="*/ 1459290 w 5803948"/>
              <a:gd name="connsiteY0" fmla="*/ 0 h 5417590"/>
              <a:gd name="connsiteX1" fmla="*/ 5702279 w 5803948"/>
              <a:gd name="connsiteY1" fmla="*/ 1764659 h 5417590"/>
              <a:gd name="connsiteX2" fmla="*/ 5744990 w 5803948"/>
              <a:gd name="connsiteY2" fmla="*/ 1930767 h 5417590"/>
              <a:gd name="connsiteX3" fmla="*/ 5803948 w 5803948"/>
              <a:gd name="connsiteY3" fmla="*/ 2515616 h 5417590"/>
              <a:gd name="connsiteX4" fmla="*/ 2901974 w 5803948"/>
              <a:gd name="connsiteY4" fmla="*/ 5417590 h 5417590"/>
              <a:gd name="connsiteX5" fmla="*/ 0 w 5803948"/>
              <a:gd name="connsiteY5" fmla="*/ 2515616 h 5417590"/>
              <a:gd name="connsiteX6" fmla="*/ 1279453 w 5803948"/>
              <a:gd name="connsiteY6" fmla="*/ 109254 h 541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3948" h="5417590">
                <a:moveTo>
                  <a:pt x="1459290" y="0"/>
                </a:moveTo>
                <a:lnTo>
                  <a:pt x="5702279" y="1764659"/>
                </a:lnTo>
                <a:lnTo>
                  <a:pt x="5744990" y="1930767"/>
                </a:lnTo>
                <a:cubicBezTo>
                  <a:pt x="5783647" y="2119679"/>
                  <a:pt x="5803948" y="2315277"/>
                  <a:pt x="5803948" y="2515616"/>
                </a:cubicBezTo>
                <a:cubicBezTo>
                  <a:pt x="5803948" y="4118332"/>
                  <a:pt x="4504690" y="5417590"/>
                  <a:pt x="2901974" y="5417590"/>
                </a:cubicBezTo>
                <a:cubicBezTo>
                  <a:pt x="1299258" y="5417590"/>
                  <a:pt x="0" y="4118332"/>
                  <a:pt x="0" y="2515616"/>
                </a:cubicBezTo>
                <a:cubicBezTo>
                  <a:pt x="0" y="1513919"/>
                  <a:pt x="507523" y="630759"/>
                  <a:pt x="1279453" y="109254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009EA59E-509A-493B-9530-8D22A7F13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1002" y="1492077"/>
            <a:ext cx="5410196" cy="979715"/>
          </a:xfrm>
        </p:spPr>
        <p:txBody>
          <a:bodyPr anchor="b">
            <a:normAutofit/>
          </a:bodyPr>
          <a:lstStyle>
            <a:lvl1pPr algn="ctr">
              <a:defRPr sz="36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add full name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D3150DE-4146-47D5-BDA2-78BA4A7A180B}"/>
              </a:ext>
            </a:extLst>
          </p:cNvPr>
          <p:cNvCxnSpPr>
            <a:cxnSpLocks/>
          </p:cNvCxnSpPr>
          <p:nvPr userDrawn="1"/>
        </p:nvCxnSpPr>
        <p:spPr>
          <a:xfrm flipH="1">
            <a:off x="8472250" y="2868651"/>
            <a:ext cx="82415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2">
            <a:extLst>
              <a:ext uri="{FF2B5EF4-FFF2-40B4-BE49-F238E27FC236}">
                <a16:creationId xmlns="" xmlns:a16="http://schemas.microsoft.com/office/drawing/2014/main" id="{D9820EDE-337C-4D3D-A389-7B96FCB85E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6832" y="3369184"/>
            <a:ext cx="4404365" cy="598015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 baseline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username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4B7CE2F-B9FA-41D9-B979-76DA93BFBD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00200" cy="6858000"/>
          </a:xfrm>
          <a:custGeom>
            <a:avLst/>
            <a:gdLst>
              <a:gd name="connsiteX0" fmla="*/ 0 w 5400200"/>
              <a:gd name="connsiteY0" fmla="*/ 0 h 6858000"/>
              <a:gd name="connsiteX1" fmla="*/ 3406359 w 5400200"/>
              <a:gd name="connsiteY1" fmla="*/ 0 h 6858000"/>
              <a:gd name="connsiteX2" fmla="*/ 3412959 w 5400200"/>
              <a:gd name="connsiteY2" fmla="*/ 3468 h 6858000"/>
              <a:gd name="connsiteX3" fmla="*/ 5400200 w 5400200"/>
              <a:gd name="connsiteY3" fmla="*/ 3429000 h 6858000"/>
              <a:gd name="connsiteX4" fmla="*/ 3412959 w 5400200"/>
              <a:gd name="connsiteY4" fmla="*/ 6854532 h 6858000"/>
              <a:gd name="connsiteX5" fmla="*/ 3406359 w 5400200"/>
              <a:gd name="connsiteY5" fmla="*/ 6858000 h 6858000"/>
              <a:gd name="connsiteX6" fmla="*/ 0 w 54002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200" h="6858000">
                <a:moveTo>
                  <a:pt x="0" y="0"/>
                </a:moveTo>
                <a:lnTo>
                  <a:pt x="3406359" y="0"/>
                </a:lnTo>
                <a:lnTo>
                  <a:pt x="3412959" y="3468"/>
                </a:lnTo>
                <a:cubicBezTo>
                  <a:pt x="4596649" y="663167"/>
                  <a:pt x="5400200" y="1949810"/>
                  <a:pt x="5400200" y="3429000"/>
                </a:cubicBezTo>
                <a:cubicBezTo>
                  <a:pt x="5400200" y="4908191"/>
                  <a:pt x="4596649" y="6194833"/>
                  <a:pt x="3412959" y="6854532"/>
                </a:cubicBezTo>
                <a:lnTo>
                  <a:pt x="340635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0000"/>
              <a:alpha val="29000"/>
            </a:schemeClr>
          </a:solidFill>
          <a:effectLst>
            <a:outerShdw blurRad="152400" dist="38100" dir="18900000" sx="101000" sy="101000" algn="bl" rotWithShape="0">
              <a:prstClr val="black">
                <a:alpha val="29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4170E0AD-03A7-4B21-9DA0-8BC4DDE5A6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4217" y="4134872"/>
            <a:ext cx="4404365" cy="598015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 baseline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username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E643096B-4A36-4742-A4A6-6F1EEBDBBB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1602" y="4900560"/>
            <a:ext cx="4404365" cy="598015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 baseline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Click to add username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0BBD51EE-E971-4405-B327-0DBF7EBCF5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1129" y="4897974"/>
            <a:ext cx="601663" cy="603186"/>
          </a:xfrm>
          <a:noFill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2C833422-BC68-4365-BF87-53ADD9F0DAF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9" y="4132286"/>
            <a:ext cx="601663" cy="603186"/>
          </a:xfrm>
          <a:noFill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2751DF7E-5A4B-478F-85A5-372E4C3D0E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21129" y="3364013"/>
            <a:ext cx="601663" cy="603186"/>
          </a:xfrm>
          <a:noFill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4.81481E-6 L -0.01732 4.81481E-6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33333E-6 4.81481E-6 L -0.01732 4.81481E-6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4.81481E-6 L -0.01732 4.81481E-6 " pathEditMode="relative" rAng="0" ptsTypes="AA">
                                      <p:cBhvr>
                                        <p:cTn id="22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375E-6 4.44444E-6 L 0.0125 4.44444E-6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69000" fill="hold" grpId="1" nodeType="withEffect" nodePh="1">
                                  <p:stCondLst>
                                    <p:cond delay="14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8" dur="400" fill="hold"/>
                                        <p:tgtEl>
                                          <p:spTgt spid="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decel="100000" fill="hold" grpId="1" nodeType="withEffect">
                                  <p:stCondLst>
                                    <p:cond delay="21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375E-6 -7.40741E-7 L 0.0125 -7.40741E-7 " pathEditMode="relative" rAng="0" ptsTypes="AA">
                                      <p:cBhvr>
                                        <p:cTn id="44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69000" fill="hold" grpId="1" nodeType="withEffect" nodePh="1">
                                  <p:stCondLst>
                                    <p:cond delay="285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1" dur="400" fill="hold"/>
                                        <p:tgtEl>
                                          <p:spTgt spid="2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3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0" presetClass="path" presetSubtype="0" decel="100000" fill="hold" grpId="1" nodeType="withEffect">
                                  <p:stCondLst>
                                    <p:cond delay="36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375E-6 -7.40741E-7 L 0.0125 -7.40741E-7 " pathEditMode="relative" rAng="0" ptsTypes="AA">
                                      <p:cBhvr>
                                        <p:cTn id="5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decel="69000" fill="hold" grpId="1" nodeType="withEffect" nodePh="1">
                                  <p:stCondLst>
                                    <p:cond delay="430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4" dur="4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4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path" presetSubtype="0" decel="100000" fill="hold" grpId="1" nodeType="withEffect">
                                  <p:stCondLst>
                                    <p:cond delay="4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375E-6 -7.40741E-7 L 0.0125 -7.40741E-7 " pathEditMode="relative" rAng="0" ptsTypes="AA">
                                      <p:cBhvr>
                                        <p:cTn id="70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5" grpId="0" animBg="1"/>
      <p:bldP spid="45" grpId="1" animBg="1"/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4.375E-6 4.44444E-6 L 0.0125 4.44444E-6 " pathEditMode="relative" rAng="0" ptsTypes="AA">
                      <p:cBhvr>
                        <p:cTn dur="350" fill="hold"/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2150"/>
                  </p:stCondLst>
                  <p:iterate type="wd">
                    <p:tmPct val="10000"/>
                  </p:iterate>
                  <p:childTnLst>
                    <p:animMotion origin="layout" path="M -4.375E-6 -7.40741E-7 L 0.0125 -7.40741E-7 " pathEditMode="relative" rAng="0" ptsTypes="AA">
                      <p:cBhvr>
                        <p:cTn dur="35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  <p:bldP spid="39" grpId="0" animBg="1"/>
      <p:bldP spid="39" grpId="1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3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3650"/>
                  </p:stCondLst>
                  <p:iterate type="wd">
                    <p:tmPct val="10000"/>
                  </p:iterate>
                  <p:childTnLst>
                    <p:animMotion origin="layout" path="M -4.375E-6 -7.40741E-7 L 0.0125 -7.40741E-7 " pathEditMode="relative" rAng="0" ptsTypes="AA">
                      <p:cBhvr>
                        <p:cTn dur="35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900"/>
                  </p:stCondLst>
                  <p:iterate type="wd">
                    <p:tmPct val="10000"/>
                  </p:iterate>
                  <p:childTnLst>
                    <p:animMotion origin="layout" path="M -4.375E-6 -7.40741E-7 L 0.0125 -7.40741E-7 " pathEditMode="relative" rAng="0" ptsTypes="AA">
                      <p:cBhvr>
                        <p:cTn dur="35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  <p:bldP spid="19" grpId="0"/>
      <p:bldP spid="19" grpId="1"/>
      <p:bldP spid="20" grpId="0"/>
      <p:bldP spid="20" grpId="1"/>
      <p:bldP spid="21" grpId="0"/>
      <p:bldP spid="21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jar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4BAE355-7562-46E5-9658-A24E83912D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86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53F75C06-B5E7-4721-A513-35B4E7BEE490}"/>
              </a:ext>
            </a:extLst>
          </p:cNvPr>
          <p:cNvSpPr/>
          <p:nvPr userDrawn="1"/>
        </p:nvSpPr>
        <p:spPr>
          <a:xfrm rot="16833052" flipH="1">
            <a:off x="6782028" y="1932214"/>
            <a:ext cx="5038804" cy="5308164"/>
          </a:xfrm>
          <a:custGeom>
            <a:avLst/>
            <a:gdLst>
              <a:gd name="connsiteX0" fmla="*/ 66608 w 6224278"/>
              <a:gd name="connsiteY0" fmla="*/ 2617772 h 6557010"/>
              <a:gd name="connsiteX1" fmla="*/ 3278505 w 6224278"/>
              <a:gd name="connsiteY1" fmla="*/ 0 h 6557010"/>
              <a:gd name="connsiteX2" fmla="*/ 6161312 w 6224278"/>
              <a:gd name="connsiteY2" fmla="*/ 1715775 h 6557010"/>
              <a:gd name="connsiteX3" fmla="*/ 6224278 w 6224278"/>
              <a:gd name="connsiteY3" fmla="*/ 1846484 h 6557010"/>
              <a:gd name="connsiteX4" fmla="*/ 5511294 w 6224278"/>
              <a:gd name="connsiteY4" fmla="*/ 5674433 h 6557010"/>
              <a:gd name="connsiteX5" fmla="*/ 5363939 w 6224278"/>
              <a:gd name="connsiteY5" fmla="*/ 5808359 h 6557010"/>
              <a:gd name="connsiteX6" fmla="*/ 3278505 w 6224278"/>
              <a:gd name="connsiteY6" fmla="*/ 6557010 h 6557010"/>
              <a:gd name="connsiteX7" fmla="*/ 3138915 w 6224278"/>
              <a:gd name="connsiteY7" fmla="*/ 6549961 h 6557010"/>
              <a:gd name="connsiteX8" fmla="*/ 2218786 w 6224278"/>
              <a:gd name="connsiteY8" fmla="*/ 6378580 h 6557010"/>
              <a:gd name="connsiteX9" fmla="*/ 2002363 w 6224278"/>
              <a:gd name="connsiteY9" fmla="*/ 6299369 h 6557010"/>
              <a:gd name="connsiteX10" fmla="*/ 0 w 6224278"/>
              <a:gd name="connsiteY10" fmla="*/ 3278505 h 6557010"/>
              <a:gd name="connsiteX11" fmla="*/ 66608 w 6224278"/>
              <a:gd name="connsiteY11" fmla="*/ 2617772 h 655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4278" h="6557010">
                <a:moveTo>
                  <a:pt x="66608" y="2617772"/>
                </a:moveTo>
                <a:cubicBezTo>
                  <a:pt x="372316" y="1123813"/>
                  <a:pt x="1694170" y="0"/>
                  <a:pt x="3278505" y="0"/>
                </a:cubicBezTo>
                <a:cubicBezTo>
                  <a:pt x="4523339" y="0"/>
                  <a:pt x="5606132" y="693783"/>
                  <a:pt x="6161312" y="1715775"/>
                </a:cubicBezTo>
                <a:lnTo>
                  <a:pt x="6224278" y="1846484"/>
                </a:lnTo>
                <a:lnTo>
                  <a:pt x="5511294" y="5674433"/>
                </a:lnTo>
                <a:lnTo>
                  <a:pt x="5363939" y="5808359"/>
                </a:lnTo>
                <a:cubicBezTo>
                  <a:pt x="4797220" y="6276057"/>
                  <a:pt x="4070673" y="6557010"/>
                  <a:pt x="3278505" y="6557010"/>
                </a:cubicBezTo>
                <a:lnTo>
                  <a:pt x="3138915" y="6549961"/>
                </a:lnTo>
                <a:lnTo>
                  <a:pt x="2218786" y="6378580"/>
                </a:lnTo>
                <a:lnTo>
                  <a:pt x="2002363" y="6299369"/>
                </a:lnTo>
                <a:cubicBezTo>
                  <a:pt x="825658" y="5801664"/>
                  <a:pt x="0" y="4636506"/>
                  <a:pt x="0" y="3278505"/>
                </a:cubicBezTo>
                <a:cubicBezTo>
                  <a:pt x="0" y="3052171"/>
                  <a:pt x="22935" y="2831195"/>
                  <a:pt x="66608" y="2617772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C03AF7B5-7068-4108-BE8D-F67FE6707702}"/>
              </a:ext>
            </a:extLst>
          </p:cNvPr>
          <p:cNvSpPr/>
          <p:nvPr userDrawn="1"/>
        </p:nvSpPr>
        <p:spPr>
          <a:xfrm rot="1354945" flipH="1">
            <a:off x="4674899" y="-959637"/>
            <a:ext cx="7330973" cy="6842964"/>
          </a:xfrm>
          <a:custGeom>
            <a:avLst/>
            <a:gdLst>
              <a:gd name="connsiteX0" fmla="*/ 1459290 w 5803948"/>
              <a:gd name="connsiteY0" fmla="*/ 0 h 5417590"/>
              <a:gd name="connsiteX1" fmla="*/ 5702279 w 5803948"/>
              <a:gd name="connsiteY1" fmla="*/ 1764659 h 5417590"/>
              <a:gd name="connsiteX2" fmla="*/ 5744990 w 5803948"/>
              <a:gd name="connsiteY2" fmla="*/ 1930767 h 5417590"/>
              <a:gd name="connsiteX3" fmla="*/ 5803948 w 5803948"/>
              <a:gd name="connsiteY3" fmla="*/ 2515616 h 5417590"/>
              <a:gd name="connsiteX4" fmla="*/ 2901974 w 5803948"/>
              <a:gd name="connsiteY4" fmla="*/ 5417590 h 5417590"/>
              <a:gd name="connsiteX5" fmla="*/ 0 w 5803948"/>
              <a:gd name="connsiteY5" fmla="*/ 2515616 h 5417590"/>
              <a:gd name="connsiteX6" fmla="*/ 1279453 w 5803948"/>
              <a:gd name="connsiteY6" fmla="*/ 109254 h 541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3948" h="5417590">
                <a:moveTo>
                  <a:pt x="1459290" y="0"/>
                </a:moveTo>
                <a:lnTo>
                  <a:pt x="5702279" y="1764659"/>
                </a:lnTo>
                <a:lnTo>
                  <a:pt x="5744990" y="1930767"/>
                </a:lnTo>
                <a:cubicBezTo>
                  <a:pt x="5783647" y="2119679"/>
                  <a:pt x="5803948" y="2315277"/>
                  <a:pt x="5803948" y="2515616"/>
                </a:cubicBezTo>
                <a:cubicBezTo>
                  <a:pt x="5803948" y="4118332"/>
                  <a:pt x="4504690" y="5417590"/>
                  <a:pt x="2901974" y="5417590"/>
                </a:cubicBezTo>
                <a:cubicBezTo>
                  <a:pt x="1299258" y="5417590"/>
                  <a:pt x="0" y="4118332"/>
                  <a:pt x="0" y="2515616"/>
                </a:cubicBezTo>
                <a:cubicBezTo>
                  <a:pt x="0" y="1513919"/>
                  <a:pt x="507523" y="630759"/>
                  <a:pt x="1279453" y="109254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24B7CE2F-B9FA-41D9-B979-76DA93BFBD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791800" y="0"/>
            <a:ext cx="5400200" cy="6858000"/>
          </a:xfrm>
          <a:custGeom>
            <a:avLst/>
            <a:gdLst>
              <a:gd name="connsiteX0" fmla="*/ 0 w 5400200"/>
              <a:gd name="connsiteY0" fmla="*/ 0 h 6858000"/>
              <a:gd name="connsiteX1" fmla="*/ 3406359 w 5400200"/>
              <a:gd name="connsiteY1" fmla="*/ 0 h 6858000"/>
              <a:gd name="connsiteX2" fmla="*/ 3412959 w 5400200"/>
              <a:gd name="connsiteY2" fmla="*/ 3468 h 6858000"/>
              <a:gd name="connsiteX3" fmla="*/ 5400200 w 5400200"/>
              <a:gd name="connsiteY3" fmla="*/ 3429000 h 6858000"/>
              <a:gd name="connsiteX4" fmla="*/ 3412959 w 5400200"/>
              <a:gd name="connsiteY4" fmla="*/ 6854532 h 6858000"/>
              <a:gd name="connsiteX5" fmla="*/ 3406359 w 5400200"/>
              <a:gd name="connsiteY5" fmla="*/ 6858000 h 6858000"/>
              <a:gd name="connsiteX6" fmla="*/ 0 w 54002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200" h="6858000">
                <a:moveTo>
                  <a:pt x="0" y="0"/>
                </a:moveTo>
                <a:lnTo>
                  <a:pt x="3406359" y="0"/>
                </a:lnTo>
                <a:lnTo>
                  <a:pt x="3412959" y="3468"/>
                </a:lnTo>
                <a:cubicBezTo>
                  <a:pt x="4596649" y="663167"/>
                  <a:pt x="5400200" y="1949810"/>
                  <a:pt x="5400200" y="3429000"/>
                </a:cubicBezTo>
                <a:cubicBezTo>
                  <a:pt x="5400200" y="4908191"/>
                  <a:pt x="4596649" y="6194833"/>
                  <a:pt x="3412959" y="6854532"/>
                </a:cubicBezTo>
                <a:lnTo>
                  <a:pt x="340635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90000"/>
              <a:alpha val="29000"/>
            </a:schemeClr>
          </a:solidFill>
          <a:effectLst>
            <a:outerShdw blurRad="152400" dist="38100" dir="18900000" sx="101000" sy="101000" algn="bl" rotWithShape="0">
              <a:prstClr val="black">
                <a:alpha val="29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="" xmlns:a16="http://schemas.microsoft.com/office/drawing/2014/main" id="{3D52D6CF-58FA-4BE8-A006-6FD88D3B4E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379" y="653143"/>
            <a:ext cx="5634285" cy="979715"/>
          </a:xfrm>
        </p:spPr>
        <p:txBody>
          <a:bodyPr anchor="t">
            <a:normAutofit/>
          </a:bodyPr>
          <a:lstStyle>
            <a:lvl1pPr algn="ctr">
              <a:defRPr sz="36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7AA9DEF-88F5-462E-9DC6-80B4D82552EE}"/>
              </a:ext>
            </a:extLst>
          </p:cNvPr>
          <p:cNvCxnSpPr>
            <a:cxnSpLocks/>
          </p:cNvCxnSpPr>
          <p:nvPr userDrawn="1"/>
        </p:nvCxnSpPr>
        <p:spPr>
          <a:xfrm flipH="1">
            <a:off x="3046971" y="1985283"/>
            <a:ext cx="582054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="" xmlns:a16="http://schemas.microsoft.com/office/drawing/2014/main" id="{B0EEAB61-42A4-4315-B497-F01024B554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379" y="2625213"/>
            <a:ext cx="5634285" cy="3893574"/>
          </a:xfrm>
        </p:spPr>
        <p:txBody>
          <a:bodyPr anchor="t">
            <a:normAutofit/>
          </a:bodyPr>
          <a:lstStyle>
            <a:lvl1pPr algn="ctr">
              <a:defRPr sz="28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</a:p>
        </p:txBody>
      </p:sp>
    </p:spTree>
    <p:extLst>
      <p:ext uri="{BB962C8B-B14F-4D97-AF65-F5344CB8AC3E}">
        <p14:creationId xmlns:p14="http://schemas.microsoft.com/office/powerpoint/2010/main" val="157264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375E-6 0 L 0.0233 0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58333E-6 2.22222E-6 L 0.02396 0.00208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1.11022E-16 L 0.02214 0.00116 " pathEditMode="relative" rAng="0" ptsTypes="AA">
                                      <p:cBhvr>
                                        <p:cTn id="22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0833E-6 3.33333E-6 L -0.01732 3.33333E-6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decel="100000" fill="hold" grpId="1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70833E-6 3.33333E-6 L -0.01732 3.33333E-6 " pathEditMode="relative" rAng="0" ptsTypes="AA">
                                      <p:cBhvr>
                                        <p:cTn id="3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5" grpId="0" animBg="1"/>
      <p:bldP spid="45" grpId="1" animBg="1"/>
      <p:bldP spid="39" grpId="0" animBg="1"/>
      <p:bldP spid="39" grpId="1" animBg="1"/>
      <p:bldP spid="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00"/>
                  </p:stCondLst>
                  <p:childTnLst>
                    <p:animMotion origin="layout" path="M 2.70833E-6 3.33333E-6 L -0.01732 3.33333E-6 " pathEditMode="relative" rAng="0" ptsTypes="AA">
                      <p:cBhvr>
                        <p:cTn dur="35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872" y="0"/>
                    </p:animMotion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900"/>
                  </p:stCondLst>
                  <p:iterate type="wd">
                    <p:tmPct val="10000"/>
                  </p:iterate>
                  <p:childTnLst>
                    <p:animMotion origin="layout" path="M 2.70833E-6 3.33333E-6 L -0.01732 3.33333E-6 " pathEditMode="relative" rAng="0" ptsTypes="AA">
                      <p:cBhvr>
                        <p:cTn dur="35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872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i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AAA4504-7A31-4660-9E2B-A8F36199E3DF}"/>
              </a:ext>
            </a:extLst>
          </p:cNvPr>
          <p:cNvSpPr/>
          <p:nvPr userDrawn="1"/>
        </p:nvSpPr>
        <p:spPr>
          <a:xfrm>
            <a:off x="2217319" y="0"/>
            <a:ext cx="3300115" cy="6858000"/>
          </a:xfrm>
          <a:custGeom>
            <a:avLst/>
            <a:gdLst>
              <a:gd name="connsiteX0" fmla="*/ 0 w 3300115"/>
              <a:gd name="connsiteY0" fmla="*/ 0 h 6858000"/>
              <a:gd name="connsiteX1" fmla="*/ 2139748 w 3300115"/>
              <a:gd name="connsiteY1" fmla="*/ 0 h 6858000"/>
              <a:gd name="connsiteX2" fmla="*/ 2177505 w 3300115"/>
              <a:gd name="connsiteY2" fmla="*/ 48046 h 6858000"/>
              <a:gd name="connsiteX3" fmla="*/ 3300115 w 3300115"/>
              <a:gd name="connsiteY3" fmla="*/ 3429000 h 6858000"/>
              <a:gd name="connsiteX4" fmla="*/ 2177505 w 3300115"/>
              <a:gd name="connsiteY4" fmla="*/ 6809955 h 6858000"/>
              <a:gd name="connsiteX5" fmla="*/ 2139748 w 3300115"/>
              <a:gd name="connsiteY5" fmla="*/ 6858000 h 6858000"/>
              <a:gd name="connsiteX6" fmla="*/ 0 w 3300115"/>
              <a:gd name="connsiteY6" fmla="*/ 6858000 h 6858000"/>
              <a:gd name="connsiteX7" fmla="*/ 136901 w 3300115"/>
              <a:gd name="connsiteY7" fmla="*/ 6760648 h 6858000"/>
              <a:gd name="connsiteX8" fmla="*/ 1806950 w 3300115"/>
              <a:gd name="connsiteY8" fmla="*/ 3429000 h 6858000"/>
              <a:gd name="connsiteX9" fmla="*/ 136901 w 3300115"/>
              <a:gd name="connsiteY9" fmla="*/ 973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0115" h="6858000">
                <a:moveTo>
                  <a:pt x="0" y="0"/>
                </a:moveTo>
                <a:lnTo>
                  <a:pt x="2139748" y="0"/>
                </a:lnTo>
                <a:lnTo>
                  <a:pt x="2177505" y="48046"/>
                </a:lnTo>
                <a:cubicBezTo>
                  <a:pt x="2882576" y="990838"/>
                  <a:pt x="3300115" y="2161158"/>
                  <a:pt x="3300115" y="3429000"/>
                </a:cubicBezTo>
                <a:cubicBezTo>
                  <a:pt x="3300115" y="4696842"/>
                  <a:pt x="2882576" y="5867163"/>
                  <a:pt x="2177505" y="6809955"/>
                </a:cubicBezTo>
                <a:lnTo>
                  <a:pt x="2139748" y="6858000"/>
                </a:lnTo>
                <a:lnTo>
                  <a:pt x="0" y="6858000"/>
                </a:lnTo>
                <a:lnTo>
                  <a:pt x="136901" y="6760648"/>
                </a:lnTo>
                <a:cubicBezTo>
                  <a:pt x="1150723" y="6002456"/>
                  <a:pt x="1806950" y="4792363"/>
                  <a:pt x="1806950" y="3429000"/>
                </a:cubicBezTo>
                <a:cubicBezTo>
                  <a:pt x="1806950" y="2065637"/>
                  <a:pt x="1150723" y="855544"/>
                  <a:pt x="136901" y="97352"/>
                </a:cubicBezTo>
                <a:close/>
              </a:path>
            </a:pathLst>
          </a:custGeom>
          <a:gradFill flip="none" rotWithShape="1">
            <a:gsLst>
              <a:gs pos="28000">
                <a:schemeClr val="tx2">
                  <a:alpha val="50000"/>
                </a:schemeClr>
              </a:gs>
              <a:gs pos="100000">
                <a:schemeClr val="bg2"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="" xmlns:a16="http://schemas.microsoft.com/office/drawing/2014/main" id="{0277CBED-7A46-4348-B168-64538CA947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129" y="2939142"/>
            <a:ext cx="3300115" cy="979715"/>
          </a:xfrm>
        </p:spPr>
        <p:txBody>
          <a:bodyPr anchor="t">
            <a:normAutofit/>
          </a:bodyPr>
          <a:lstStyle>
            <a:lvl1pPr algn="ctr">
              <a:defRPr sz="36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="" xmlns:a16="http://schemas.microsoft.com/office/drawing/2014/main" id="{4B6E9DF1-6AA1-4177-8835-07FF1FFB14D7}"/>
              </a:ext>
            </a:extLst>
          </p:cNvPr>
          <p:cNvGrpSpPr/>
          <p:nvPr userDrawn="1"/>
        </p:nvGrpSpPr>
        <p:grpSpPr>
          <a:xfrm>
            <a:off x="3939792" y="728853"/>
            <a:ext cx="2163787" cy="279688"/>
            <a:chOff x="4267200" y="580571"/>
            <a:chExt cx="2877354" cy="37192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508B8148-36D9-4B8E-AE24-70FA814C74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67200" y="742950"/>
              <a:ext cx="2552700" cy="0"/>
            </a:xfrm>
            <a:prstGeom prst="line">
              <a:avLst/>
            </a:prstGeom>
            <a:ln w="571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3E0336B4-32C6-4A6D-AC08-2BAAD708BD62}"/>
                </a:ext>
              </a:extLst>
            </p:cNvPr>
            <p:cNvSpPr/>
            <p:nvPr userDrawn="1"/>
          </p:nvSpPr>
          <p:spPr>
            <a:xfrm>
              <a:off x="6772631" y="580571"/>
              <a:ext cx="371923" cy="371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3">
            <a:extLst>
              <a:ext uri="{FF2B5EF4-FFF2-40B4-BE49-F238E27FC236}">
                <a16:creationId xmlns="" xmlns:a16="http://schemas.microsoft.com/office/drawing/2014/main" id="{214BB228-B839-4D4A-8504-54CF0FCDAC3B}"/>
              </a:ext>
            </a:extLst>
          </p:cNvPr>
          <p:cNvGrpSpPr/>
          <p:nvPr userDrawn="1"/>
        </p:nvGrpSpPr>
        <p:grpSpPr>
          <a:xfrm>
            <a:off x="4355237" y="4915259"/>
            <a:ext cx="1748342" cy="279688"/>
            <a:chOff x="4819650" y="3998687"/>
            <a:chExt cx="2324904" cy="37192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C0C3E428-1881-4698-91F0-89628C854671}"/>
                </a:ext>
              </a:extLst>
            </p:cNvPr>
            <p:cNvCxnSpPr/>
            <p:nvPr userDrawn="1"/>
          </p:nvCxnSpPr>
          <p:spPr>
            <a:xfrm>
              <a:off x="4819650" y="4184650"/>
              <a:ext cx="2000250" cy="0"/>
            </a:xfrm>
            <a:prstGeom prst="line">
              <a:avLst/>
            </a:prstGeom>
            <a:ln w="571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6A15A104-0907-49AE-AEF7-8D68F966CBA4}"/>
                </a:ext>
              </a:extLst>
            </p:cNvPr>
            <p:cNvSpPr/>
            <p:nvPr userDrawn="1"/>
          </p:nvSpPr>
          <p:spPr>
            <a:xfrm>
              <a:off x="6772631" y="3998687"/>
              <a:ext cx="371923" cy="371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="" xmlns:a16="http://schemas.microsoft.com/office/drawing/2014/main" id="{865D0895-0594-4EB4-A4E9-260E07EC51C1}"/>
              </a:ext>
            </a:extLst>
          </p:cNvPr>
          <p:cNvGrpSpPr/>
          <p:nvPr userDrawn="1"/>
        </p:nvGrpSpPr>
        <p:grpSpPr>
          <a:xfrm>
            <a:off x="4355237" y="2885046"/>
            <a:ext cx="1748342" cy="279688"/>
            <a:chOff x="4819650" y="2289629"/>
            <a:chExt cx="2324904" cy="37192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36E1FA6-A2F8-4245-9B91-C0EC51109862}"/>
                </a:ext>
              </a:extLst>
            </p:cNvPr>
            <p:cNvCxnSpPr/>
            <p:nvPr userDrawn="1"/>
          </p:nvCxnSpPr>
          <p:spPr>
            <a:xfrm>
              <a:off x="4819650" y="2463800"/>
              <a:ext cx="2000250" cy="0"/>
            </a:xfrm>
            <a:prstGeom prst="line">
              <a:avLst/>
            </a:prstGeom>
            <a:ln w="571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45933929-0131-4B1F-9D44-509834C79740}"/>
                </a:ext>
              </a:extLst>
            </p:cNvPr>
            <p:cNvSpPr/>
            <p:nvPr userDrawn="1"/>
          </p:nvSpPr>
          <p:spPr>
            <a:xfrm>
              <a:off x="6772631" y="2289629"/>
              <a:ext cx="371923" cy="371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Placeholder 12">
            <a:extLst>
              <a:ext uri="{FF2B5EF4-FFF2-40B4-BE49-F238E27FC236}">
                <a16:creationId xmlns="" xmlns:a16="http://schemas.microsoft.com/office/drawing/2014/main" id="{FEE02BDD-6F6B-478F-B1FF-C524FC46E1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6844" y="728853"/>
            <a:ext cx="5497155" cy="1240059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="" xmlns:a16="http://schemas.microsoft.com/office/drawing/2014/main" id="{7C7982A3-23C7-46D3-8B89-EC56E13FB4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844" y="2822056"/>
            <a:ext cx="5497155" cy="1240059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="" xmlns:a16="http://schemas.microsoft.com/office/drawing/2014/main" id="{613FAEFF-52EA-4C71-A378-61237DA98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844" y="4915259"/>
            <a:ext cx="5497155" cy="1240059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0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5E-6 0 L -0.01732 0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0 L -0.01732 0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04167E-6 -3.7037E-7 L -0.01732 -3.7037E-7 " pathEditMode="relative" rAng="0" ptsTypes="AA">
                                      <p:cBhvr>
                                        <p:cTn id="22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decel="100000" fill="hold" grpId="1" nodeType="withEffect">
                                  <p:stCondLst>
                                    <p:cond delay="1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5E-6 2.22222E-6 L 0.01966 -0.0013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decel="100000" fill="hold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75E-6 -2.22222E-6 L -0.01732 -2.22222E-6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decel="100000" fill="hold" grpId="1" nodeType="withEffect">
                                  <p:stCondLst>
                                    <p:cond delay="2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5E-6 -1.85185E-6 L 0.01966 -0.0013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path" presetSubtype="0" decel="100000" fill="hold" nodeType="with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75E-6 2.96296E-6 L -0.01732 2.96296E-6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4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decel="100000" fill="hold" grpId="1" nodeType="withEffect">
                                  <p:stCondLst>
                                    <p:cond delay="4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5E-6 -4.44444E-6 L 0.01966 -0.00138 " pathEditMode="relative" rAng="0" ptsTypes="AA">
                                      <p:cBhvr>
                                        <p:cTn id="52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00"/>
                  </p:stCondLst>
                  <p:childTnLst>
                    <p:animMotion origin="layout" path="M -1.66667E-6 0 L -0.01732 0 " pathEditMode="relative" rAng="0" ptsTypes="AA">
                      <p:cBhvr>
                        <p:cTn dur="35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872" y="0"/>
                    </p:animMotion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400"/>
                  </p:stCondLst>
                  <p:iterate type="wd">
                    <p:tmPct val="10000"/>
                  </p:iterate>
                  <p:childTnLst>
                    <p:animMotion origin="layout" path="M -2.5E-6 2.22222E-6 L 0.01966 -0.00139 " pathEditMode="relative" rAng="0" ptsTypes="AA">
                      <p:cBhvr>
                        <p:cTn dur="350" fill="hold"/>
                        <p:tgtEl>
                          <p:spTgt spid="2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77" y="-69"/>
                    </p:animMotion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2900"/>
                  </p:stCondLst>
                  <p:iterate type="wd">
                    <p:tmPct val="10000"/>
                  </p:iterate>
                  <p:childTnLst>
                    <p:animMotion origin="layout" path="M -2.5E-6 -1.85185E-6 L 0.01966 -0.00139 " pathEditMode="relative" rAng="0" ptsTypes="AA">
                      <p:cBhvr>
                        <p:cTn dur="350" fill="hold"/>
                        <p:tgtEl>
                          <p:spTgt spid="2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77" y="-69"/>
                    </p:animMotion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750"/>
                  </p:stCondLst>
                  <p:iterate type="wd">
                    <p:tmPct val="10000"/>
                  </p:iterate>
                  <p:childTnLst>
                    <p:animMotion origin="layout" path="M -2.5E-6 -4.44444E-6 L 0.01966 -0.00138 " pathEditMode="relative" rAng="0" ptsTypes="AA">
                      <p:cBhvr>
                        <p:cTn dur="350" fill="hold"/>
                        <p:tgtEl>
                          <p:spTgt spid="2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77" y="-6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i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0BCC6D8C-064D-491B-A08F-2CB82D662768}"/>
              </a:ext>
            </a:extLst>
          </p:cNvPr>
          <p:cNvGrpSpPr/>
          <p:nvPr userDrawn="1"/>
        </p:nvGrpSpPr>
        <p:grpSpPr>
          <a:xfrm>
            <a:off x="1882678" y="2334753"/>
            <a:ext cx="2296052" cy="2296052"/>
            <a:chOff x="1460306" y="2165889"/>
            <a:chExt cx="2526224" cy="2526224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9FD5CEB4-BD3D-49B4-92D6-E4D4422BBDF2}"/>
                </a:ext>
              </a:extLst>
            </p:cNvPr>
            <p:cNvSpPr/>
            <p:nvPr userDrawn="1"/>
          </p:nvSpPr>
          <p:spPr>
            <a:xfrm rot="10800000" flipV="1">
              <a:off x="1460306" y="2165889"/>
              <a:ext cx="2526224" cy="1263112"/>
            </a:xfrm>
            <a:custGeom>
              <a:avLst/>
              <a:gdLst>
                <a:gd name="connsiteX0" fmla="*/ 1263112 w 2526224"/>
                <a:gd name="connsiteY0" fmla="*/ 0 h 1263112"/>
                <a:gd name="connsiteX1" fmla="*/ 2526224 w 2526224"/>
                <a:gd name="connsiteY1" fmla="*/ 1263112 h 1263112"/>
                <a:gd name="connsiteX2" fmla="*/ 2199129 w 2526224"/>
                <a:gd name="connsiteY2" fmla="*/ 1263112 h 1263112"/>
                <a:gd name="connsiteX3" fmla="*/ 1263112 w 2526224"/>
                <a:gd name="connsiteY3" fmla="*/ 327095 h 1263112"/>
                <a:gd name="connsiteX4" fmla="*/ 327095 w 2526224"/>
                <a:gd name="connsiteY4" fmla="*/ 1263112 h 1263112"/>
                <a:gd name="connsiteX5" fmla="*/ 0 w 2526224"/>
                <a:gd name="connsiteY5" fmla="*/ 1263112 h 1263112"/>
                <a:gd name="connsiteX6" fmla="*/ 1263112 w 2526224"/>
                <a:gd name="connsiteY6" fmla="*/ 0 h 126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224" h="1263112">
                  <a:moveTo>
                    <a:pt x="1263112" y="0"/>
                  </a:moveTo>
                  <a:cubicBezTo>
                    <a:pt x="1960709" y="0"/>
                    <a:pt x="2526224" y="565515"/>
                    <a:pt x="2526224" y="1263112"/>
                  </a:cubicBezTo>
                  <a:lnTo>
                    <a:pt x="2199129" y="1263112"/>
                  </a:lnTo>
                  <a:cubicBezTo>
                    <a:pt x="2199129" y="746164"/>
                    <a:pt x="1780060" y="327095"/>
                    <a:pt x="1263112" y="327095"/>
                  </a:cubicBezTo>
                  <a:cubicBezTo>
                    <a:pt x="746164" y="327095"/>
                    <a:pt x="327095" y="746164"/>
                    <a:pt x="327095" y="1263112"/>
                  </a:cubicBezTo>
                  <a:lnTo>
                    <a:pt x="0" y="1263112"/>
                  </a:lnTo>
                  <a:cubicBezTo>
                    <a:pt x="0" y="565515"/>
                    <a:pt x="565515" y="0"/>
                    <a:pt x="1263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10B75C9A-5E01-4FE6-87BC-EF5AACFA327F}"/>
                </a:ext>
              </a:extLst>
            </p:cNvPr>
            <p:cNvSpPr/>
            <p:nvPr userDrawn="1"/>
          </p:nvSpPr>
          <p:spPr>
            <a:xfrm flipV="1">
              <a:off x="1460306" y="3429001"/>
              <a:ext cx="2526224" cy="1263112"/>
            </a:xfrm>
            <a:custGeom>
              <a:avLst/>
              <a:gdLst>
                <a:gd name="connsiteX0" fmla="*/ 1263112 w 2526224"/>
                <a:gd name="connsiteY0" fmla="*/ 0 h 1263112"/>
                <a:gd name="connsiteX1" fmla="*/ 2526224 w 2526224"/>
                <a:gd name="connsiteY1" fmla="*/ 1263112 h 1263112"/>
                <a:gd name="connsiteX2" fmla="*/ 2199129 w 2526224"/>
                <a:gd name="connsiteY2" fmla="*/ 1263112 h 1263112"/>
                <a:gd name="connsiteX3" fmla="*/ 1263112 w 2526224"/>
                <a:gd name="connsiteY3" fmla="*/ 327095 h 1263112"/>
                <a:gd name="connsiteX4" fmla="*/ 327095 w 2526224"/>
                <a:gd name="connsiteY4" fmla="*/ 1263112 h 1263112"/>
                <a:gd name="connsiteX5" fmla="*/ 0 w 2526224"/>
                <a:gd name="connsiteY5" fmla="*/ 1263112 h 1263112"/>
                <a:gd name="connsiteX6" fmla="*/ 1263112 w 2526224"/>
                <a:gd name="connsiteY6" fmla="*/ 0 h 126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224" h="1263112">
                  <a:moveTo>
                    <a:pt x="1263112" y="0"/>
                  </a:moveTo>
                  <a:cubicBezTo>
                    <a:pt x="1960709" y="0"/>
                    <a:pt x="2526224" y="565515"/>
                    <a:pt x="2526224" y="1263112"/>
                  </a:cubicBezTo>
                  <a:lnTo>
                    <a:pt x="2199129" y="1263112"/>
                  </a:lnTo>
                  <a:cubicBezTo>
                    <a:pt x="2199129" y="746164"/>
                    <a:pt x="1780060" y="327095"/>
                    <a:pt x="1263112" y="327095"/>
                  </a:cubicBezTo>
                  <a:cubicBezTo>
                    <a:pt x="746164" y="327095"/>
                    <a:pt x="327095" y="746164"/>
                    <a:pt x="327095" y="1263112"/>
                  </a:cubicBezTo>
                  <a:lnTo>
                    <a:pt x="0" y="1263112"/>
                  </a:lnTo>
                  <a:cubicBezTo>
                    <a:pt x="0" y="565515"/>
                    <a:pt x="565515" y="0"/>
                    <a:pt x="126311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FF8C3A1-7547-4113-8350-3FE29923F441}"/>
              </a:ext>
            </a:extLst>
          </p:cNvPr>
          <p:cNvGrpSpPr/>
          <p:nvPr userDrawn="1"/>
        </p:nvGrpSpPr>
        <p:grpSpPr>
          <a:xfrm>
            <a:off x="4914658" y="2334753"/>
            <a:ext cx="2296052" cy="2296051"/>
            <a:chOff x="4796233" y="2165889"/>
            <a:chExt cx="2526224" cy="2526223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C438D71-B1CD-45D0-8BB5-D35DFE14F6A1}"/>
                </a:ext>
              </a:extLst>
            </p:cNvPr>
            <p:cNvSpPr/>
            <p:nvPr userDrawn="1"/>
          </p:nvSpPr>
          <p:spPr>
            <a:xfrm flipV="1">
              <a:off x="4796233" y="3429000"/>
              <a:ext cx="2526224" cy="1263112"/>
            </a:xfrm>
            <a:custGeom>
              <a:avLst/>
              <a:gdLst>
                <a:gd name="connsiteX0" fmla="*/ 1263112 w 2526224"/>
                <a:gd name="connsiteY0" fmla="*/ 0 h 1263112"/>
                <a:gd name="connsiteX1" fmla="*/ 2526224 w 2526224"/>
                <a:gd name="connsiteY1" fmla="*/ 1263112 h 1263112"/>
                <a:gd name="connsiteX2" fmla="*/ 2199129 w 2526224"/>
                <a:gd name="connsiteY2" fmla="*/ 1263112 h 1263112"/>
                <a:gd name="connsiteX3" fmla="*/ 1263112 w 2526224"/>
                <a:gd name="connsiteY3" fmla="*/ 327095 h 1263112"/>
                <a:gd name="connsiteX4" fmla="*/ 327095 w 2526224"/>
                <a:gd name="connsiteY4" fmla="*/ 1263112 h 1263112"/>
                <a:gd name="connsiteX5" fmla="*/ 0 w 2526224"/>
                <a:gd name="connsiteY5" fmla="*/ 1263112 h 1263112"/>
                <a:gd name="connsiteX6" fmla="*/ 1263112 w 2526224"/>
                <a:gd name="connsiteY6" fmla="*/ 0 h 126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224" h="1263112">
                  <a:moveTo>
                    <a:pt x="1263112" y="0"/>
                  </a:moveTo>
                  <a:cubicBezTo>
                    <a:pt x="1960709" y="0"/>
                    <a:pt x="2526224" y="565515"/>
                    <a:pt x="2526224" y="1263112"/>
                  </a:cubicBezTo>
                  <a:lnTo>
                    <a:pt x="2199129" y="1263112"/>
                  </a:lnTo>
                  <a:cubicBezTo>
                    <a:pt x="2199129" y="746164"/>
                    <a:pt x="1780060" y="327095"/>
                    <a:pt x="1263112" y="327095"/>
                  </a:cubicBezTo>
                  <a:cubicBezTo>
                    <a:pt x="746164" y="327095"/>
                    <a:pt x="327095" y="746164"/>
                    <a:pt x="327095" y="1263112"/>
                  </a:cubicBezTo>
                  <a:lnTo>
                    <a:pt x="0" y="1263112"/>
                  </a:lnTo>
                  <a:cubicBezTo>
                    <a:pt x="0" y="565515"/>
                    <a:pt x="565515" y="0"/>
                    <a:pt x="1263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4A82908D-2EF4-441A-AFCF-9F3B081AE10C}"/>
                </a:ext>
              </a:extLst>
            </p:cNvPr>
            <p:cNvSpPr/>
            <p:nvPr userDrawn="1"/>
          </p:nvSpPr>
          <p:spPr>
            <a:xfrm rot="10800000" flipV="1">
              <a:off x="4796233" y="2165889"/>
              <a:ext cx="2526224" cy="1263112"/>
            </a:xfrm>
            <a:custGeom>
              <a:avLst/>
              <a:gdLst>
                <a:gd name="connsiteX0" fmla="*/ 1263112 w 2526224"/>
                <a:gd name="connsiteY0" fmla="*/ 0 h 1263112"/>
                <a:gd name="connsiteX1" fmla="*/ 2526224 w 2526224"/>
                <a:gd name="connsiteY1" fmla="*/ 1263112 h 1263112"/>
                <a:gd name="connsiteX2" fmla="*/ 2199129 w 2526224"/>
                <a:gd name="connsiteY2" fmla="*/ 1263112 h 1263112"/>
                <a:gd name="connsiteX3" fmla="*/ 1263112 w 2526224"/>
                <a:gd name="connsiteY3" fmla="*/ 327095 h 1263112"/>
                <a:gd name="connsiteX4" fmla="*/ 327095 w 2526224"/>
                <a:gd name="connsiteY4" fmla="*/ 1263112 h 1263112"/>
                <a:gd name="connsiteX5" fmla="*/ 0 w 2526224"/>
                <a:gd name="connsiteY5" fmla="*/ 1263112 h 1263112"/>
                <a:gd name="connsiteX6" fmla="*/ 1263112 w 2526224"/>
                <a:gd name="connsiteY6" fmla="*/ 0 h 126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224" h="1263112">
                  <a:moveTo>
                    <a:pt x="1263112" y="0"/>
                  </a:moveTo>
                  <a:cubicBezTo>
                    <a:pt x="1960709" y="0"/>
                    <a:pt x="2526224" y="565515"/>
                    <a:pt x="2526224" y="1263112"/>
                  </a:cubicBezTo>
                  <a:lnTo>
                    <a:pt x="2199129" y="1263112"/>
                  </a:lnTo>
                  <a:cubicBezTo>
                    <a:pt x="2199129" y="746164"/>
                    <a:pt x="1780060" y="327095"/>
                    <a:pt x="1263112" y="327095"/>
                  </a:cubicBezTo>
                  <a:cubicBezTo>
                    <a:pt x="746164" y="327095"/>
                    <a:pt x="327095" y="746164"/>
                    <a:pt x="327095" y="1263112"/>
                  </a:cubicBezTo>
                  <a:lnTo>
                    <a:pt x="0" y="1263112"/>
                  </a:lnTo>
                  <a:cubicBezTo>
                    <a:pt x="0" y="565515"/>
                    <a:pt x="565515" y="0"/>
                    <a:pt x="1263112" y="0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89DFEB57-E7CC-421C-B78C-E4A8C3019C50}"/>
              </a:ext>
            </a:extLst>
          </p:cNvPr>
          <p:cNvGrpSpPr/>
          <p:nvPr userDrawn="1"/>
        </p:nvGrpSpPr>
        <p:grpSpPr>
          <a:xfrm>
            <a:off x="8013270" y="2334753"/>
            <a:ext cx="2296052" cy="2296052"/>
            <a:chOff x="8205472" y="2165889"/>
            <a:chExt cx="2526224" cy="2526224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484540B0-B5EE-478E-9654-58A7919B58D3}"/>
                </a:ext>
              </a:extLst>
            </p:cNvPr>
            <p:cNvSpPr/>
            <p:nvPr userDrawn="1"/>
          </p:nvSpPr>
          <p:spPr>
            <a:xfrm rot="10800000" flipV="1">
              <a:off x="8205472" y="2165889"/>
              <a:ext cx="2526224" cy="1263112"/>
            </a:xfrm>
            <a:custGeom>
              <a:avLst/>
              <a:gdLst>
                <a:gd name="connsiteX0" fmla="*/ 1263112 w 2526224"/>
                <a:gd name="connsiteY0" fmla="*/ 0 h 1263112"/>
                <a:gd name="connsiteX1" fmla="*/ 2526224 w 2526224"/>
                <a:gd name="connsiteY1" fmla="*/ 1263112 h 1263112"/>
                <a:gd name="connsiteX2" fmla="*/ 2199129 w 2526224"/>
                <a:gd name="connsiteY2" fmla="*/ 1263112 h 1263112"/>
                <a:gd name="connsiteX3" fmla="*/ 1263112 w 2526224"/>
                <a:gd name="connsiteY3" fmla="*/ 327095 h 1263112"/>
                <a:gd name="connsiteX4" fmla="*/ 327095 w 2526224"/>
                <a:gd name="connsiteY4" fmla="*/ 1263112 h 1263112"/>
                <a:gd name="connsiteX5" fmla="*/ 0 w 2526224"/>
                <a:gd name="connsiteY5" fmla="*/ 1263112 h 1263112"/>
                <a:gd name="connsiteX6" fmla="*/ 1263112 w 2526224"/>
                <a:gd name="connsiteY6" fmla="*/ 0 h 126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224" h="1263112">
                  <a:moveTo>
                    <a:pt x="1263112" y="0"/>
                  </a:moveTo>
                  <a:cubicBezTo>
                    <a:pt x="1960709" y="0"/>
                    <a:pt x="2526224" y="565515"/>
                    <a:pt x="2526224" y="1263112"/>
                  </a:cubicBezTo>
                  <a:lnTo>
                    <a:pt x="2199129" y="1263112"/>
                  </a:lnTo>
                  <a:cubicBezTo>
                    <a:pt x="2199129" y="746164"/>
                    <a:pt x="1780060" y="327095"/>
                    <a:pt x="1263112" y="327095"/>
                  </a:cubicBezTo>
                  <a:cubicBezTo>
                    <a:pt x="746164" y="327095"/>
                    <a:pt x="327095" y="746164"/>
                    <a:pt x="327095" y="1263112"/>
                  </a:cubicBezTo>
                  <a:lnTo>
                    <a:pt x="0" y="1263112"/>
                  </a:lnTo>
                  <a:cubicBezTo>
                    <a:pt x="0" y="565515"/>
                    <a:pt x="565515" y="0"/>
                    <a:pt x="1263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43A88009-4709-4FF3-905C-E306C35996A3}"/>
                </a:ext>
              </a:extLst>
            </p:cNvPr>
            <p:cNvSpPr/>
            <p:nvPr userDrawn="1"/>
          </p:nvSpPr>
          <p:spPr>
            <a:xfrm flipV="1">
              <a:off x="8205472" y="3429001"/>
              <a:ext cx="2526224" cy="1263112"/>
            </a:xfrm>
            <a:custGeom>
              <a:avLst/>
              <a:gdLst>
                <a:gd name="connsiteX0" fmla="*/ 1263112 w 2526224"/>
                <a:gd name="connsiteY0" fmla="*/ 0 h 1263112"/>
                <a:gd name="connsiteX1" fmla="*/ 2526224 w 2526224"/>
                <a:gd name="connsiteY1" fmla="*/ 1263112 h 1263112"/>
                <a:gd name="connsiteX2" fmla="*/ 2199129 w 2526224"/>
                <a:gd name="connsiteY2" fmla="*/ 1263112 h 1263112"/>
                <a:gd name="connsiteX3" fmla="*/ 1263112 w 2526224"/>
                <a:gd name="connsiteY3" fmla="*/ 327095 h 1263112"/>
                <a:gd name="connsiteX4" fmla="*/ 327095 w 2526224"/>
                <a:gd name="connsiteY4" fmla="*/ 1263112 h 1263112"/>
                <a:gd name="connsiteX5" fmla="*/ 0 w 2526224"/>
                <a:gd name="connsiteY5" fmla="*/ 1263112 h 1263112"/>
                <a:gd name="connsiteX6" fmla="*/ 1263112 w 2526224"/>
                <a:gd name="connsiteY6" fmla="*/ 0 h 126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224" h="1263112">
                  <a:moveTo>
                    <a:pt x="1263112" y="0"/>
                  </a:moveTo>
                  <a:cubicBezTo>
                    <a:pt x="1960709" y="0"/>
                    <a:pt x="2526224" y="565515"/>
                    <a:pt x="2526224" y="1263112"/>
                  </a:cubicBezTo>
                  <a:lnTo>
                    <a:pt x="2199129" y="1263112"/>
                  </a:lnTo>
                  <a:cubicBezTo>
                    <a:pt x="2199129" y="746164"/>
                    <a:pt x="1780060" y="327095"/>
                    <a:pt x="1263112" y="327095"/>
                  </a:cubicBezTo>
                  <a:cubicBezTo>
                    <a:pt x="746164" y="327095"/>
                    <a:pt x="327095" y="746164"/>
                    <a:pt x="327095" y="1263112"/>
                  </a:cubicBezTo>
                  <a:lnTo>
                    <a:pt x="0" y="1263112"/>
                  </a:lnTo>
                  <a:cubicBezTo>
                    <a:pt x="0" y="565515"/>
                    <a:pt x="565515" y="0"/>
                    <a:pt x="1263112" y="0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2609499-BB6B-4500-B8D7-200A9217051A}"/>
              </a:ext>
            </a:extLst>
          </p:cNvPr>
          <p:cNvSpPr/>
          <p:nvPr userDrawn="1"/>
        </p:nvSpPr>
        <p:spPr>
          <a:xfrm>
            <a:off x="2688674" y="1936424"/>
            <a:ext cx="609528" cy="609528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33890B41-02F4-46C7-BDDC-E8B0AE3EB65A}"/>
              </a:ext>
            </a:extLst>
          </p:cNvPr>
          <p:cNvSpPr/>
          <p:nvPr userDrawn="1"/>
        </p:nvSpPr>
        <p:spPr>
          <a:xfrm rot="10577582">
            <a:off x="5757919" y="4336234"/>
            <a:ext cx="609528" cy="609528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D7177245-D9EA-4B6F-8F7C-88CFF4D33BA8}"/>
              </a:ext>
            </a:extLst>
          </p:cNvPr>
          <p:cNvSpPr/>
          <p:nvPr userDrawn="1"/>
        </p:nvSpPr>
        <p:spPr>
          <a:xfrm>
            <a:off x="8856532" y="1936424"/>
            <a:ext cx="609528" cy="609528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Picture Placeholder 8">
            <a:extLst>
              <a:ext uri="{FF2B5EF4-FFF2-40B4-BE49-F238E27FC236}">
                <a16:creationId xmlns="" xmlns:a16="http://schemas.microsoft.com/office/drawing/2014/main" id="{D35F425F-CE0F-4D0B-B711-646E3F714D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86359" y="2633148"/>
            <a:ext cx="1684020" cy="168402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8" name="Picture Placeholder 8">
            <a:extLst>
              <a:ext uri="{FF2B5EF4-FFF2-40B4-BE49-F238E27FC236}">
                <a16:creationId xmlns="" xmlns:a16="http://schemas.microsoft.com/office/drawing/2014/main" id="{AA2918C6-5F1F-43CA-995B-CB504A261C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20674" y="2633148"/>
            <a:ext cx="1684020" cy="168402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39" name="Picture Placeholder 8">
            <a:extLst>
              <a:ext uri="{FF2B5EF4-FFF2-40B4-BE49-F238E27FC236}">
                <a16:creationId xmlns="" xmlns:a16="http://schemas.microsoft.com/office/drawing/2014/main" id="{E4AC428C-1717-4399-A138-566C02C6A2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21621" y="2633148"/>
            <a:ext cx="1684020" cy="168402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="" xmlns:a16="http://schemas.microsoft.com/office/drawing/2014/main" id="{4AD69763-6C9E-4377-B0B8-3D546C42BA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588" y="840900"/>
            <a:ext cx="3477701" cy="1098442"/>
          </a:xfrm>
        </p:spPr>
        <p:txBody>
          <a:bodyPr anchor="b">
            <a:noAutofit/>
          </a:bodyPr>
          <a:lstStyle>
            <a:lvl1pPr algn="ctr">
              <a:defRPr sz="3000">
                <a:solidFill>
                  <a:srgbClr val="F9F9F9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texts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="" xmlns:a16="http://schemas.microsoft.com/office/drawing/2014/main" id="{9AD116F8-645E-4444-AFBC-558F0CCCCB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5190" y="836288"/>
            <a:ext cx="3492211" cy="1098442"/>
          </a:xfrm>
        </p:spPr>
        <p:txBody>
          <a:bodyPr anchor="b">
            <a:noAutofit/>
          </a:bodyPr>
          <a:lstStyle>
            <a:lvl1pPr algn="ctr">
              <a:defRPr sz="3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texts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="" xmlns:a16="http://schemas.microsoft.com/office/drawing/2014/main" id="{EE372A95-2CD3-46C2-9677-C61C7D0E3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9894" y="5123619"/>
            <a:ext cx="3492211" cy="1098442"/>
          </a:xfrm>
        </p:spPr>
        <p:txBody>
          <a:bodyPr anchor="t">
            <a:noAutofit/>
          </a:bodyPr>
          <a:lstStyle>
            <a:lvl1pPr algn="ctr">
              <a:defRPr sz="3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texts</a:t>
            </a:r>
          </a:p>
        </p:txBody>
      </p:sp>
    </p:spTree>
    <p:extLst>
      <p:ext uri="{BB962C8B-B14F-4D97-AF65-F5344CB8AC3E}">
        <p14:creationId xmlns:p14="http://schemas.microsoft.com/office/powerpoint/2010/main" val="26337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69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3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69000" fill="hold" grpId="1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400" fill="hold"/>
                                        <p:tgtEl>
                                          <p:spTgt spid="3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69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5" dur="400" fill="hold"/>
                                        <p:tgtEl>
                                          <p:spTgt spid="3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decel="100000" fill="hold" grpId="1" nodeType="withEffect">
                                  <p:stCondLst>
                                    <p:cond delay="1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70833E-6 2.22222E-6 L 0.00026 -0.02477 " pathEditMode="relative" rAng="0" ptsTypes="AA">
                                      <p:cBhvr>
                                        <p:cTn id="31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25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69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8" dur="400" fill="hold"/>
                                        <p:tgtEl>
                                          <p:spTgt spid="3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decel="69000" fill="hold" grpId="1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5" dur="400" fill="hold"/>
                                        <p:tgtEl>
                                          <p:spTgt spid="3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decel="69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2" dur="400" fill="hold"/>
                                        <p:tgtEl>
                                          <p:spTgt spid="3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path" presetSubtype="0" decel="100000" fill="hold" grpId="1" nodeType="withEffect">
                                  <p:stCondLst>
                                    <p:cond delay="1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-3.33333E-6 L 0.00052 0.05139 " pathEditMode="relative" rAng="0" ptsTypes="AA">
                                      <p:cBhvr>
                                        <p:cTn id="5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decel="69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65" dur="400" fill="hold"/>
                                        <p:tgtEl>
                                          <p:spTgt spid="3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decel="69000" fill="hold" grpId="1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72" dur="400" fill="hold"/>
                                        <p:tgtEl>
                                          <p:spTgt spid="3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decel="69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79" dur="400" fill="hold"/>
                                        <p:tgtEl>
                                          <p:spTgt spid="3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decel="100000" fill="hold" grpId="1" nodeType="withEffect">
                                  <p:stCondLst>
                                    <p:cond delay="2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29167E-6 -3.33333E-6 L 0.00026 -0.02477 " pathEditMode="relative" rAng="0" ptsTypes="AA">
                                      <p:cBhvr>
                                        <p:cTn id="85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7" grpId="0"/>
      <p:bldP spid="37" grpId="1"/>
      <p:bldP spid="38" grpId="0"/>
      <p:bldP spid="38" grpId="1"/>
      <p:bldP spid="39" grpId="0"/>
      <p:bldP spid="39" grpId="1"/>
      <p:bldP spid="4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100"/>
                  </p:stCondLst>
                  <p:iterate type="wd">
                    <p:tmPct val="10000"/>
                  </p:iterate>
                  <p:childTnLst>
                    <p:animMotion origin="layout" path="M -2.70833E-6 2.22222E-6 L 0.00026 -0.02477 " pathEditMode="relative" rAng="0" ptsTypes="AA">
                      <p:cBhvr>
                        <p:cTn dur="350" fill="hold"/>
                        <p:tgtEl>
                          <p:spTgt spid="4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3" y="-1250"/>
                    </p:animMotion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2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2600"/>
                  </p:stCondLst>
                  <p:iterate type="wd">
                    <p:tmPct val="10000"/>
                  </p:iterate>
                  <p:childTnLst>
                    <p:animMotion origin="layout" path="M -2.29167E-6 -3.33333E-6 L 0.00026 -0.02477 " pathEditMode="relative" rAng="0" ptsTypes="AA">
                      <p:cBhvr>
                        <p:cTn dur="350" fill="hold"/>
                        <p:tgtEl>
                          <p:spTgt spid="4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3" y="-1250"/>
                    </p:animMotion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900"/>
                  </p:stCondLst>
                  <p:iterate type="wd">
                    <p:tmPct val="10000"/>
                  </p:iterate>
                  <p:childTnLst>
                    <p:animMotion origin="layout" path="M 0 -3.33333E-6 L 0.00052 0.05139 " pathEditMode="relative" rAng="0" ptsTypes="AA">
                      <p:cBhvr>
                        <p:cTn dur="350" fill="hold"/>
                        <p:tgtEl>
                          <p:spTgt spid="4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6" y="256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fi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B0F34EFE-2C6C-4B25-9A6E-2832D800F017}"/>
              </a:ext>
            </a:extLst>
          </p:cNvPr>
          <p:cNvSpPr/>
          <p:nvPr userDrawn="1"/>
        </p:nvSpPr>
        <p:spPr>
          <a:xfrm rot="10800000">
            <a:off x="302643" y="3034794"/>
            <a:ext cx="11586714" cy="3878412"/>
          </a:xfrm>
          <a:custGeom>
            <a:avLst/>
            <a:gdLst>
              <a:gd name="connsiteX0" fmla="*/ 0 w 11586714"/>
              <a:gd name="connsiteY0" fmla="*/ 0 h 3878412"/>
              <a:gd name="connsiteX1" fmla="*/ 1849004 w 11586714"/>
              <a:gd name="connsiteY1" fmla="*/ 0 h 3878412"/>
              <a:gd name="connsiteX2" fmla="*/ 1850996 w 11586714"/>
              <a:gd name="connsiteY2" fmla="*/ 3464 h 3878412"/>
              <a:gd name="connsiteX3" fmla="*/ 5793357 w 11586714"/>
              <a:gd name="connsiteY3" fmla="*/ 2222880 h 3878412"/>
              <a:gd name="connsiteX4" fmla="*/ 9735718 w 11586714"/>
              <a:gd name="connsiteY4" fmla="*/ 3464 h 3878412"/>
              <a:gd name="connsiteX5" fmla="*/ 9737710 w 11586714"/>
              <a:gd name="connsiteY5" fmla="*/ 0 h 3878412"/>
              <a:gd name="connsiteX6" fmla="*/ 11586714 w 11586714"/>
              <a:gd name="connsiteY6" fmla="*/ 0 h 3878412"/>
              <a:gd name="connsiteX7" fmla="*/ 11566261 w 11586714"/>
              <a:gd name="connsiteY7" fmla="*/ 51875 h 3878412"/>
              <a:gd name="connsiteX8" fmla="*/ 5793357 w 11586714"/>
              <a:gd name="connsiteY8" fmla="*/ 3878412 h 3878412"/>
              <a:gd name="connsiteX9" fmla="*/ 20453 w 11586714"/>
              <a:gd name="connsiteY9" fmla="*/ 51875 h 387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86714" h="3878412">
                <a:moveTo>
                  <a:pt x="0" y="0"/>
                </a:moveTo>
                <a:lnTo>
                  <a:pt x="1849004" y="0"/>
                </a:lnTo>
                <a:lnTo>
                  <a:pt x="1850996" y="3464"/>
                </a:lnTo>
                <a:cubicBezTo>
                  <a:pt x="2659483" y="1334056"/>
                  <a:pt x="4122622" y="2222880"/>
                  <a:pt x="5793357" y="2222880"/>
                </a:cubicBezTo>
                <a:cubicBezTo>
                  <a:pt x="7464092" y="2222880"/>
                  <a:pt x="8927231" y="1334056"/>
                  <a:pt x="9735718" y="3464"/>
                </a:cubicBezTo>
                <a:lnTo>
                  <a:pt x="9737710" y="0"/>
                </a:lnTo>
                <a:lnTo>
                  <a:pt x="11586714" y="0"/>
                </a:lnTo>
                <a:lnTo>
                  <a:pt x="11566261" y="51875"/>
                </a:lnTo>
                <a:cubicBezTo>
                  <a:pt x="10615143" y="2300570"/>
                  <a:pt x="8388512" y="3878412"/>
                  <a:pt x="5793357" y="3878412"/>
                </a:cubicBezTo>
                <a:cubicBezTo>
                  <a:pt x="3198202" y="3878412"/>
                  <a:pt x="971571" y="2300570"/>
                  <a:pt x="20453" y="51875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="" xmlns:a16="http://schemas.microsoft.com/office/drawing/2014/main" id="{480A2ECB-6DEE-4626-98DB-ED999B0CAD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6433" y="4844239"/>
            <a:ext cx="5839135" cy="1098442"/>
          </a:xfrm>
        </p:spPr>
        <p:txBody>
          <a:bodyPr anchor="t">
            <a:noAutofit/>
          </a:bodyPr>
          <a:lstStyle>
            <a:lvl1pPr algn="ctr">
              <a:defRPr sz="3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282F0D9-484E-4688-BB49-1249096DE2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12842" y="1712889"/>
            <a:ext cx="2366317" cy="2366317"/>
          </a:xfrm>
          <a:noFill/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FEC2B91F-B011-488F-A82E-252069916E1E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251170 w 12192000"/>
              <a:gd name="connsiteY5" fmla="*/ 244366 h 6858000"/>
              <a:gd name="connsiteX6" fmla="*/ 251170 w 12192000"/>
              <a:gd name="connsiteY6" fmla="*/ 6613635 h 6858000"/>
              <a:gd name="connsiteX7" fmla="*/ 11940830 w 12192000"/>
              <a:gd name="connsiteY7" fmla="*/ 6613635 h 6858000"/>
              <a:gd name="connsiteX8" fmla="*/ 11940830 w 12192000"/>
              <a:gd name="connsiteY8" fmla="*/ 244366 h 6858000"/>
              <a:gd name="connsiteX9" fmla="*/ 251170 w 12192000"/>
              <a:gd name="connsiteY9" fmla="*/ 2443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51170" y="244366"/>
                </a:moveTo>
                <a:lnTo>
                  <a:pt x="251170" y="6613635"/>
                </a:lnTo>
                <a:lnTo>
                  <a:pt x="11940830" y="6613635"/>
                </a:lnTo>
                <a:lnTo>
                  <a:pt x="11940830" y="244366"/>
                </a:lnTo>
                <a:lnTo>
                  <a:pt x="251170" y="24436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9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-3.33333E-6 L 0.00052 0.05139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-2.59259E-6 L 0.00052 0.05139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69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3" dur="6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600"/>
                  </p:stCondLst>
                  <p:iterate type="wd">
                    <p:tmPct val="10000"/>
                  </p:iterate>
                  <p:childTnLst>
                    <p:animMotion origin="layout" path="M 0 -2.59259E-6 L 0.00052 0.05139 " pathEditMode="relative" rAng="0" ptsTypes="AA">
                      <p:cBhvr>
                        <p:cTn dur="35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6" y="2569"/>
                    </p:animMotion>
                  </p:childTnLst>
                </p:cTn>
              </p:par>
            </p:tnLst>
          </p:tmpl>
        </p:tmplLst>
      </p:bldP>
      <p:bldP spid="3" grpId="0"/>
      <p:bldP spid="3" grpId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>
            <a:extLst>
              <a:ext uri="{FF2B5EF4-FFF2-40B4-BE49-F238E27FC236}">
                <a16:creationId xmlns="" xmlns:a16="http://schemas.microsoft.com/office/drawing/2014/main" id="{F6CE5293-C060-47F8-998B-DF2CDD5F01B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44500" y="1846728"/>
            <a:ext cx="11290300" cy="450327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15">
            <a:extLst>
              <a:ext uri="{FF2B5EF4-FFF2-40B4-BE49-F238E27FC236}">
                <a16:creationId xmlns="" xmlns:a16="http://schemas.microsoft.com/office/drawing/2014/main" id="{1EBC0E06-AB9E-4705-8AF0-AE0503F25D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1842" y="508001"/>
            <a:ext cx="6108316" cy="968187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F9F9F9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101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4.07407E-6 L -0.02187 -0.00024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animMotion origin="layout" path="M 0 4.07407E-6 L -0.02187 -0.00024 " pathEditMode="relative" rAng="0" ptsTypes="AA">
                      <p:cBhvr>
                        <p:cTn dur="35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094" y="-2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i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AAA4504-7A31-4660-9E2B-A8F36199E3DF}"/>
              </a:ext>
            </a:extLst>
          </p:cNvPr>
          <p:cNvSpPr/>
          <p:nvPr userDrawn="1"/>
        </p:nvSpPr>
        <p:spPr>
          <a:xfrm>
            <a:off x="2217319" y="0"/>
            <a:ext cx="3300115" cy="6858000"/>
          </a:xfrm>
          <a:custGeom>
            <a:avLst/>
            <a:gdLst>
              <a:gd name="connsiteX0" fmla="*/ 0 w 3300115"/>
              <a:gd name="connsiteY0" fmla="*/ 0 h 6858000"/>
              <a:gd name="connsiteX1" fmla="*/ 2139748 w 3300115"/>
              <a:gd name="connsiteY1" fmla="*/ 0 h 6858000"/>
              <a:gd name="connsiteX2" fmla="*/ 2177505 w 3300115"/>
              <a:gd name="connsiteY2" fmla="*/ 48046 h 6858000"/>
              <a:gd name="connsiteX3" fmla="*/ 3300115 w 3300115"/>
              <a:gd name="connsiteY3" fmla="*/ 3429000 h 6858000"/>
              <a:gd name="connsiteX4" fmla="*/ 2177505 w 3300115"/>
              <a:gd name="connsiteY4" fmla="*/ 6809955 h 6858000"/>
              <a:gd name="connsiteX5" fmla="*/ 2139748 w 3300115"/>
              <a:gd name="connsiteY5" fmla="*/ 6858000 h 6858000"/>
              <a:gd name="connsiteX6" fmla="*/ 0 w 3300115"/>
              <a:gd name="connsiteY6" fmla="*/ 6858000 h 6858000"/>
              <a:gd name="connsiteX7" fmla="*/ 136901 w 3300115"/>
              <a:gd name="connsiteY7" fmla="*/ 6760648 h 6858000"/>
              <a:gd name="connsiteX8" fmla="*/ 1806950 w 3300115"/>
              <a:gd name="connsiteY8" fmla="*/ 3429000 h 6858000"/>
              <a:gd name="connsiteX9" fmla="*/ 136901 w 3300115"/>
              <a:gd name="connsiteY9" fmla="*/ 973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0115" h="6858000">
                <a:moveTo>
                  <a:pt x="0" y="0"/>
                </a:moveTo>
                <a:lnTo>
                  <a:pt x="2139748" y="0"/>
                </a:lnTo>
                <a:lnTo>
                  <a:pt x="2177505" y="48046"/>
                </a:lnTo>
                <a:cubicBezTo>
                  <a:pt x="2882576" y="990838"/>
                  <a:pt x="3300115" y="2161158"/>
                  <a:pt x="3300115" y="3429000"/>
                </a:cubicBezTo>
                <a:cubicBezTo>
                  <a:pt x="3300115" y="4696842"/>
                  <a:pt x="2882576" y="5867163"/>
                  <a:pt x="2177505" y="6809955"/>
                </a:cubicBezTo>
                <a:lnTo>
                  <a:pt x="2139748" y="6858000"/>
                </a:lnTo>
                <a:lnTo>
                  <a:pt x="0" y="6858000"/>
                </a:lnTo>
                <a:lnTo>
                  <a:pt x="136901" y="6760648"/>
                </a:lnTo>
                <a:cubicBezTo>
                  <a:pt x="1150723" y="6002456"/>
                  <a:pt x="1806950" y="4792363"/>
                  <a:pt x="1806950" y="3429000"/>
                </a:cubicBezTo>
                <a:cubicBezTo>
                  <a:pt x="1806950" y="2065637"/>
                  <a:pt x="1150723" y="855544"/>
                  <a:pt x="136901" y="97352"/>
                </a:cubicBezTo>
                <a:close/>
              </a:path>
            </a:pathLst>
          </a:custGeom>
          <a:gradFill flip="none" rotWithShape="1">
            <a:gsLst>
              <a:gs pos="28000">
                <a:schemeClr val="tx2">
                  <a:alpha val="50000"/>
                </a:schemeClr>
              </a:gs>
              <a:gs pos="100000">
                <a:schemeClr val="bg2"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="" xmlns:a16="http://schemas.microsoft.com/office/drawing/2014/main" id="{0277CBED-7A46-4348-B168-64538CA947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129" y="2939142"/>
            <a:ext cx="3300115" cy="979715"/>
          </a:xfrm>
        </p:spPr>
        <p:txBody>
          <a:bodyPr anchor="t">
            <a:normAutofit/>
          </a:bodyPr>
          <a:lstStyle>
            <a:lvl1pPr algn="ctr">
              <a:defRPr sz="36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="" xmlns:a16="http://schemas.microsoft.com/office/drawing/2014/main" id="{4B6E9DF1-6AA1-4177-8835-07FF1FFB14D7}"/>
              </a:ext>
            </a:extLst>
          </p:cNvPr>
          <p:cNvGrpSpPr/>
          <p:nvPr userDrawn="1"/>
        </p:nvGrpSpPr>
        <p:grpSpPr>
          <a:xfrm>
            <a:off x="3939792" y="728853"/>
            <a:ext cx="2163787" cy="279688"/>
            <a:chOff x="4267200" y="580571"/>
            <a:chExt cx="2877354" cy="37192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508B8148-36D9-4B8E-AE24-70FA814C74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67200" y="742950"/>
              <a:ext cx="2552700" cy="0"/>
            </a:xfrm>
            <a:prstGeom prst="line">
              <a:avLst/>
            </a:prstGeom>
            <a:ln w="571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3E0336B4-32C6-4A6D-AC08-2BAAD708BD62}"/>
                </a:ext>
              </a:extLst>
            </p:cNvPr>
            <p:cNvSpPr/>
            <p:nvPr userDrawn="1"/>
          </p:nvSpPr>
          <p:spPr>
            <a:xfrm>
              <a:off x="6772631" y="580571"/>
              <a:ext cx="371923" cy="371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3">
            <a:extLst>
              <a:ext uri="{FF2B5EF4-FFF2-40B4-BE49-F238E27FC236}">
                <a16:creationId xmlns="" xmlns:a16="http://schemas.microsoft.com/office/drawing/2014/main" id="{214BB228-B839-4D4A-8504-54CF0FCDAC3B}"/>
              </a:ext>
            </a:extLst>
          </p:cNvPr>
          <p:cNvGrpSpPr/>
          <p:nvPr userDrawn="1"/>
        </p:nvGrpSpPr>
        <p:grpSpPr>
          <a:xfrm>
            <a:off x="4355237" y="4915259"/>
            <a:ext cx="1748342" cy="279688"/>
            <a:chOff x="4819650" y="3998687"/>
            <a:chExt cx="2324904" cy="37192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C0C3E428-1881-4698-91F0-89628C854671}"/>
                </a:ext>
              </a:extLst>
            </p:cNvPr>
            <p:cNvCxnSpPr/>
            <p:nvPr userDrawn="1"/>
          </p:nvCxnSpPr>
          <p:spPr>
            <a:xfrm>
              <a:off x="4819650" y="4184650"/>
              <a:ext cx="2000250" cy="0"/>
            </a:xfrm>
            <a:prstGeom prst="line">
              <a:avLst/>
            </a:prstGeom>
            <a:ln w="571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6A15A104-0907-49AE-AEF7-8D68F966CBA4}"/>
                </a:ext>
              </a:extLst>
            </p:cNvPr>
            <p:cNvSpPr/>
            <p:nvPr userDrawn="1"/>
          </p:nvSpPr>
          <p:spPr>
            <a:xfrm>
              <a:off x="6772631" y="3998687"/>
              <a:ext cx="371923" cy="371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="" xmlns:a16="http://schemas.microsoft.com/office/drawing/2014/main" id="{865D0895-0594-4EB4-A4E9-260E07EC51C1}"/>
              </a:ext>
            </a:extLst>
          </p:cNvPr>
          <p:cNvGrpSpPr/>
          <p:nvPr userDrawn="1"/>
        </p:nvGrpSpPr>
        <p:grpSpPr>
          <a:xfrm>
            <a:off x="4355237" y="2885046"/>
            <a:ext cx="1748342" cy="279688"/>
            <a:chOff x="4819650" y="2289629"/>
            <a:chExt cx="2324904" cy="37192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36E1FA6-A2F8-4245-9B91-C0EC51109862}"/>
                </a:ext>
              </a:extLst>
            </p:cNvPr>
            <p:cNvCxnSpPr/>
            <p:nvPr userDrawn="1"/>
          </p:nvCxnSpPr>
          <p:spPr>
            <a:xfrm>
              <a:off x="4819650" y="2463800"/>
              <a:ext cx="2000250" cy="0"/>
            </a:xfrm>
            <a:prstGeom prst="line">
              <a:avLst/>
            </a:prstGeom>
            <a:ln w="571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45933929-0131-4B1F-9D44-509834C79740}"/>
                </a:ext>
              </a:extLst>
            </p:cNvPr>
            <p:cNvSpPr/>
            <p:nvPr userDrawn="1"/>
          </p:nvSpPr>
          <p:spPr>
            <a:xfrm>
              <a:off x="6772631" y="2289629"/>
              <a:ext cx="371923" cy="3719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Placeholder 12">
            <a:extLst>
              <a:ext uri="{FF2B5EF4-FFF2-40B4-BE49-F238E27FC236}">
                <a16:creationId xmlns="" xmlns:a16="http://schemas.microsoft.com/office/drawing/2014/main" id="{FEE02BDD-6F6B-478F-B1FF-C524FC46E1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6844" y="728853"/>
            <a:ext cx="5497155" cy="1240059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="" xmlns:a16="http://schemas.microsoft.com/office/drawing/2014/main" id="{7C7982A3-23C7-46D3-8B89-EC56E13FB4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844" y="2822056"/>
            <a:ext cx="5497155" cy="1240059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="" xmlns:a16="http://schemas.microsoft.com/office/drawing/2014/main" id="{613FAEFF-52EA-4C71-A378-61237DA98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844" y="4915259"/>
            <a:ext cx="5497155" cy="1240059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0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5E-6 0 L -0.01732 0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0 L -0.01732 0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04167E-6 -3.7037E-7 L -0.01732 -3.7037E-7 " pathEditMode="relative" rAng="0" ptsTypes="AA">
                                      <p:cBhvr>
                                        <p:cTn id="22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decel="100000" fill="hold" grpId="1" nodeType="withEffect">
                                  <p:stCondLst>
                                    <p:cond delay="1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5E-6 2.22222E-6 L 0.01966 -0.0013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decel="100000" fill="hold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75E-6 -2.22222E-6 L -0.01732 -2.22222E-6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decel="100000" fill="hold" grpId="1" nodeType="withEffect">
                                  <p:stCondLst>
                                    <p:cond delay="2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5E-6 -1.85185E-6 L 0.01966 -0.0013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path" presetSubtype="0" decel="100000" fill="hold" nodeType="with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75E-6 2.96296E-6 L -0.01732 2.96296E-6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4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decel="100000" fill="hold" grpId="1" nodeType="withEffect">
                                  <p:stCondLst>
                                    <p:cond delay="4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5E-6 -4.44444E-6 L 0.01966 -0.00138 " pathEditMode="relative" rAng="0" ptsTypes="AA">
                                      <p:cBhvr>
                                        <p:cTn id="52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00"/>
                  </p:stCondLst>
                  <p:childTnLst>
                    <p:animMotion origin="layout" path="M -1.66667E-6 0 L -0.01732 0 " pathEditMode="relative" rAng="0" ptsTypes="AA">
                      <p:cBhvr>
                        <p:cTn dur="35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872" y="0"/>
                    </p:animMotion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400"/>
                  </p:stCondLst>
                  <p:iterate type="wd">
                    <p:tmPct val="10000"/>
                  </p:iterate>
                  <p:childTnLst>
                    <p:animMotion origin="layout" path="M -2.5E-6 2.22222E-6 L 0.01966 -0.00139 " pathEditMode="relative" rAng="0" ptsTypes="AA">
                      <p:cBhvr>
                        <p:cTn dur="350" fill="hold"/>
                        <p:tgtEl>
                          <p:spTgt spid="2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77" y="-69"/>
                    </p:animMotion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2900"/>
                  </p:stCondLst>
                  <p:iterate type="wd">
                    <p:tmPct val="10000"/>
                  </p:iterate>
                  <p:childTnLst>
                    <p:animMotion origin="layout" path="M -2.5E-6 -1.85185E-6 L 0.01966 -0.00139 " pathEditMode="relative" rAng="0" ptsTypes="AA">
                      <p:cBhvr>
                        <p:cTn dur="350" fill="hold"/>
                        <p:tgtEl>
                          <p:spTgt spid="2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77" y="-69"/>
                    </p:animMotion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750"/>
                  </p:stCondLst>
                  <p:iterate type="wd">
                    <p:tmPct val="10000"/>
                  </p:iterate>
                  <p:childTnLst>
                    <p:animMotion origin="layout" path="M -2.5E-6 -4.44444E-6 L 0.01966 -0.00138 " pathEditMode="relative" rAng="0" ptsTypes="AA">
                      <p:cBhvr>
                        <p:cTn dur="350" fill="hold"/>
                        <p:tgtEl>
                          <p:spTgt spid="2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77" y="-6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F3F04FE-B7ED-4C40-8574-830AAC20E62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tx2">
                  <a:alpha val="75000"/>
                </a:schemeClr>
              </a:gs>
              <a:gs pos="100000">
                <a:schemeClr val="bg2">
                  <a:alpha val="61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="" xmlns:a16="http://schemas.microsoft.com/office/drawing/2014/main" id="{1F593D44-F5F5-4D08-BB05-EAF5E77E4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0" y="1890712"/>
            <a:ext cx="4190999" cy="3076575"/>
          </a:xfrm>
        </p:spPr>
        <p:txBody>
          <a:bodyPr anchor="ctr">
            <a:noAutofit/>
          </a:bodyPr>
          <a:lstStyle>
            <a:lvl1pPr algn="ctr">
              <a:defRPr sz="3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78973869-9A35-4F6E-8B71-170C28ACBC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1890712"/>
            <a:ext cx="4190999" cy="3076574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E75484A-DA37-4F8F-B1FE-2F130F0FBF3F}"/>
              </a:ext>
            </a:extLst>
          </p:cNvPr>
          <p:cNvSpPr/>
          <p:nvPr userDrawn="1"/>
        </p:nvSpPr>
        <p:spPr>
          <a:xfrm>
            <a:off x="5586335" y="2919335"/>
            <a:ext cx="1019331" cy="1019331"/>
          </a:xfrm>
          <a:prstGeom prst="ellipse">
            <a:avLst/>
          </a:prstGeo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7955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11022E-16 0 L 0.01966 -0.0013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0 L -0.01693 0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animMotion origin="layout" path="M 1.11022E-16 0 L 0.01966 -0.00139 " pathEditMode="relative" rAng="0" ptsTypes="AA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77" y="-69"/>
                    </p:animMotion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1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750"/>
                  </p:stCondLst>
                  <p:iterate type="wd">
                    <p:tmPct val="10000"/>
                  </p:iterate>
                  <p:childTnLst>
                    <p:animMotion origin="layout" path="M 0 0 L -0.01693 0 " pathEditMode="relative" rAng="0" ptsTypes="AA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846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ensi Bu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DCAE28D-545B-4916-89B0-FB1106118C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86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A5D1126B-ED0E-47C0-98E1-E2121AD27410}"/>
              </a:ext>
            </a:extLst>
          </p:cNvPr>
          <p:cNvSpPr/>
          <p:nvPr userDrawn="1"/>
        </p:nvSpPr>
        <p:spPr>
          <a:xfrm>
            <a:off x="255169" y="0"/>
            <a:ext cx="3300115" cy="6858000"/>
          </a:xfrm>
          <a:custGeom>
            <a:avLst/>
            <a:gdLst>
              <a:gd name="connsiteX0" fmla="*/ 0 w 3300115"/>
              <a:gd name="connsiteY0" fmla="*/ 0 h 6858000"/>
              <a:gd name="connsiteX1" fmla="*/ 2139748 w 3300115"/>
              <a:gd name="connsiteY1" fmla="*/ 0 h 6858000"/>
              <a:gd name="connsiteX2" fmla="*/ 2177505 w 3300115"/>
              <a:gd name="connsiteY2" fmla="*/ 48046 h 6858000"/>
              <a:gd name="connsiteX3" fmla="*/ 3300115 w 3300115"/>
              <a:gd name="connsiteY3" fmla="*/ 3429000 h 6858000"/>
              <a:gd name="connsiteX4" fmla="*/ 2177505 w 3300115"/>
              <a:gd name="connsiteY4" fmla="*/ 6809955 h 6858000"/>
              <a:gd name="connsiteX5" fmla="*/ 2139748 w 3300115"/>
              <a:gd name="connsiteY5" fmla="*/ 6858000 h 6858000"/>
              <a:gd name="connsiteX6" fmla="*/ 0 w 3300115"/>
              <a:gd name="connsiteY6" fmla="*/ 6858000 h 6858000"/>
              <a:gd name="connsiteX7" fmla="*/ 136901 w 3300115"/>
              <a:gd name="connsiteY7" fmla="*/ 6760648 h 6858000"/>
              <a:gd name="connsiteX8" fmla="*/ 1806950 w 3300115"/>
              <a:gd name="connsiteY8" fmla="*/ 3429000 h 6858000"/>
              <a:gd name="connsiteX9" fmla="*/ 136901 w 3300115"/>
              <a:gd name="connsiteY9" fmla="*/ 973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0115" h="6858000">
                <a:moveTo>
                  <a:pt x="0" y="0"/>
                </a:moveTo>
                <a:lnTo>
                  <a:pt x="2139748" y="0"/>
                </a:lnTo>
                <a:lnTo>
                  <a:pt x="2177505" y="48046"/>
                </a:lnTo>
                <a:cubicBezTo>
                  <a:pt x="2882576" y="990838"/>
                  <a:pt x="3300115" y="2161158"/>
                  <a:pt x="3300115" y="3429000"/>
                </a:cubicBezTo>
                <a:cubicBezTo>
                  <a:pt x="3300115" y="4696842"/>
                  <a:pt x="2882576" y="5867163"/>
                  <a:pt x="2177505" y="6809955"/>
                </a:cubicBezTo>
                <a:lnTo>
                  <a:pt x="2139748" y="6858000"/>
                </a:lnTo>
                <a:lnTo>
                  <a:pt x="0" y="6858000"/>
                </a:lnTo>
                <a:lnTo>
                  <a:pt x="136901" y="6760648"/>
                </a:lnTo>
                <a:cubicBezTo>
                  <a:pt x="1150723" y="6002456"/>
                  <a:pt x="1806950" y="4792363"/>
                  <a:pt x="1806950" y="3429000"/>
                </a:cubicBezTo>
                <a:cubicBezTo>
                  <a:pt x="1806950" y="2065637"/>
                  <a:pt x="1150723" y="855544"/>
                  <a:pt x="136901" y="97352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E40A9372-2B1A-465C-A869-2332FA60E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22913" y="909690"/>
            <a:ext cx="3181349" cy="4335236"/>
          </a:xfrm>
          <a:solidFill>
            <a:srgbClr val="F9F9F9">
              <a:alpha val="40000"/>
            </a:srgbClr>
          </a:solidFill>
          <a:effectLst>
            <a:outerShdw blurRad="127000" dist="38100" dir="2700000" sx="103000" sy="103000" algn="tl" rotWithShape="0">
              <a:prstClr val="black">
                <a:alpha val="34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0DF69966-76E8-48E3-9E98-E3899AF350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0483" y="3077308"/>
            <a:ext cx="6033717" cy="1881541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book description (author, summary,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="" xmlns:a16="http://schemas.microsoft.com/office/drawing/2014/main" id="{C57B7F0B-4030-4A38-BCC9-4014421E3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10483" y="1039515"/>
            <a:ext cx="6033717" cy="1659732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book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FAF0922-F78D-4ECA-A21A-22F115ED6DC5}"/>
              </a:ext>
            </a:extLst>
          </p:cNvPr>
          <p:cNvCxnSpPr>
            <a:cxnSpLocks/>
          </p:cNvCxnSpPr>
          <p:nvPr userDrawn="1"/>
        </p:nvCxnSpPr>
        <p:spPr>
          <a:xfrm flipH="1">
            <a:off x="7463589" y="2888277"/>
            <a:ext cx="82415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77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8.33333E-7 -1.11111E-6 L 0.00052 0.05139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95833E-6 -3.7037E-6 L 0.01511 0.00162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decel="100000" fill="hold" grpId="1" nodeType="withEffect">
                                  <p:stCondLst>
                                    <p:cond delay="21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95833E-6 3.7037E-7 L 0.01511 0.00162 " pathEditMode="relative" rAng="0" ptsTypes="AA">
                                      <p:cBhvr>
                                        <p:cTn id="25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6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8" grpId="1" animBg="1"/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2150"/>
                  </p:stCondLst>
                  <p:iterate type="wd">
                    <p:tmPct val="10000"/>
                  </p:iterate>
                  <p:childTnLst>
                    <p:animMotion origin="layout" path="M -3.95833E-6 3.7037E-7 L 0.01511 0.00162 " pathEditMode="relative" rAng="0" ptsTypes="AA">
                      <p:cBhvr>
                        <p:cTn dur="3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55" y="69"/>
                    </p:animMotion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2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600"/>
                  </p:stCondLst>
                  <p:iterate type="wd">
                    <p:tmPct val="10000"/>
                  </p:iterate>
                  <p:childTnLst>
                    <p:animMotion origin="layout" path="M -3.95833E-6 -3.7037E-6 L 0.01511 0.00162 " pathEditMode="relative" rAng="0" ptsTypes="AA">
                      <p:cBhvr>
                        <p:cTn dur="3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55" y="6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DF6120-F1F0-4C60-9FE9-39AC71A9C79D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494C136-15B0-4049-BCD5-99C24A87C9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25000"/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216DDC-D59D-4784-98EE-A33B2D5D07D6}"/>
              </a:ext>
            </a:extLst>
          </p:cNvPr>
          <p:cNvSpPr/>
          <p:nvPr userDrawn="1"/>
        </p:nvSpPr>
        <p:spPr>
          <a:xfrm>
            <a:off x="476250" y="438150"/>
            <a:ext cx="11239500" cy="5981700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5">
            <a:extLst>
              <a:ext uri="{FF2B5EF4-FFF2-40B4-BE49-F238E27FC236}">
                <a16:creationId xmlns="" xmlns:a16="http://schemas.microsoft.com/office/drawing/2014/main" id="{FA66C19D-CFE2-4E5B-9C7D-EBE361B0E0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5807" y="1594276"/>
            <a:ext cx="5839135" cy="1098442"/>
          </a:xfrm>
        </p:spPr>
        <p:txBody>
          <a:bodyPr anchor="b">
            <a:noAutofit/>
          </a:bodyPr>
          <a:lstStyle>
            <a:lvl1pPr algn="ctr">
              <a:defRPr sz="4800" b="1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="" xmlns:a16="http://schemas.microsoft.com/office/drawing/2014/main" id="{8DF8D06A-7965-4424-917A-26EB1934E8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3050" y="3429000"/>
            <a:ext cx="9182100" cy="1834724"/>
          </a:xfrm>
        </p:spPr>
        <p:txBody>
          <a:bodyPr anchor="t">
            <a:noAutofit/>
          </a:bodyPr>
          <a:lstStyle>
            <a:lvl1pPr algn="ctr">
              <a:defRPr sz="3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descriptions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="" xmlns:a16="http://schemas.microsoft.com/office/drawing/2014/main" id="{746E0B4C-1415-42C5-9041-B849EBADC1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5807" y="2730738"/>
            <a:ext cx="5839135" cy="362110"/>
          </a:xfrm>
        </p:spPr>
        <p:txBody>
          <a:bodyPr anchor="t">
            <a:noAutofit/>
          </a:bodyPr>
          <a:lstStyle>
            <a:lvl1pPr algn="ctr"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(Click to add text)</a:t>
            </a:r>
          </a:p>
        </p:txBody>
      </p:sp>
    </p:spTree>
    <p:extLst>
      <p:ext uri="{BB962C8B-B14F-4D97-AF65-F5344CB8AC3E}">
        <p14:creationId xmlns:p14="http://schemas.microsoft.com/office/powerpoint/2010/main" val="31083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5E-6 3.7037E-6 L -0.02188 0.00185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91667E-6 5.55112E-17 L 0.01381 -0.00023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91667E-6 2.96296E-6 L 0.01381 -0.00023 " pathEditMode="relative" rAng="0" ptsTypes="AA">
                                      <p:cBhvr>
                                        <p:cTn id="22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800"/>
                  </p:stCondLst>
                  <p:iterate type="wd">
                    <p:tmPct val="10000"/>
                  </p:iterate>
                  <p:childTnLst>
                    <p:animMotion origin="layout" path="M -2.91667E-6 5.55112E-17 L 0.01381 -0.00023 " pathEditMode="relative" rAng="0" ptsTypes="AA">
                      <p:cBhvr>
                        <p:cTn dur="35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90" y="-23"/>
                    </p:animMotion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150"/>
                  </p:stCondLst>
                  <p:iterate type="wd">
                    <p:tmPct val="10000"/>
                  </p:iterate>
                  <p:childTnLst>
                    <p:animMotion origin="layout" path="M 5E-6 3.7037E-6 L -0.02188 0.00185 " pathEditMode="relative" rAng="0" ptsTypes="AA">
                      <p:cBhvr>
                        <p:cTn dur="3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094" y="93"/>
                    </p:animMotion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800"/>
                  </p:stCondLst>
                  <p:iterate type="wd">
                    <p:tmPct val="10000"/>
                  </p:iterate>
                  <p:childTnLst>
                    <p:animMotion origin="layout" path="M -2.91667E-6 2.96296E-6 L 0.01381 -0.00023 " pathEditMode="relative" rAng="0" ptsTypes="AA">
                      <p:cBhvr>
                        <p:cTn dur="35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90" y="-2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f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6DA4508-29C5-4C83-B889-B09C90323D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F0A16D-BA68-4995-9F0A-C9B44498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2000" cy="5448300"/>
          </a:xfrm>
          <a:gradFill flip="none" rotWithShape="1">
            <a:gsLst>
              <a:gs pos="7000">
                <a:schemeClr val="tx2">
                  <a:alpha val="6300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="" xmlns:a16="http://schemas.microsoft.com/office/drawing/2014/main" id="{F02666BB-3244-4777-9F53-4AF8E1E7F4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74485" y="616184"/>
            <a:ext cx="8243030" cy="1435100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642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08333E-7 -4.44444E-6 L 2.08333E-7 -0.00879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animMotion origin="layout" path="M 2.08333E-7 -4.44444E-6 L 2.08333E-7 -0.00879 " pathEditMode="relative" rAng="0" ptsTypes="AA">
                      <p:cBhvr>
                        <p:cTn dur="350" fill="hold"/>
                        <p:tgtEl>
                          <p:spTgt spid="2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4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graf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6DA4508-29C5-4C83-B889-B09C90323D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F0A16D-BA68-4995-9F0A-C9B44498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679757" y="-1679758"/>
            <a:ext cx="6858000" cy="10217515"/>
          </a:xfrm>
          <a:gradFill flip="none" rotWithShape="1">
            <a:gsLst>
              <a:gs pos="7000">
                <a:schemeClr val="tx2">
                  <a:alpha val="6300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="" xmlns:a16="http://schemas.microsoft.com/office/drawing/2014/main" id="{F02666BB-3244-4777-9F53-4AF8E1E7F4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798" y="2063984"/>
            <a:ext cx="5108759" cy="3308116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5661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79167E-6 3.7037E-7 L -0.02761 0.00278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animMotion origin="layout" path="M 4.79167E-6 3.7037E-7 L -0.02761 0.00278 " pathEditMode="relative" rAng="0" ptsTypes="AA">
                      <p:cBhvr>
                        <p:cTn dur="350" fill="hold"/>
                        <p:tgtEl>
                          <p:spTgt spid="2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380" y="13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fograf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6DA4508-29C5-4C83-B889-B09C90323D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F0A16D-BA68-4995-9F0A-C9B44498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5400000" flipH="1">
            <a:off x="3654243" y="-1679758"/>
            <a:ext cx="6858000" cy="10217515"/>
          </a:xfrm>
          <a:gradFill flip="none" rotWithShape="1">
            <a:gsLst>
              <a:gs pos="7000">
                <a:schemeClr val="tx2">
                  <a:alpha val="6300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="" xmlns:a16="http://schemas.microsoft.com/office/drawing/2014/main" id="{F02666BB-3244-4777-9F53-4AF8E1E7F4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7441" y="1895827"/>
            <a:ext cx="5007160" cy="3308116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57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875E-6 -2.59259E-6 L 0.0345 -2.59259E-6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animMotion origin="layout" path="M 1.875E-6 -2.59259E-6 L 0.0345 -2.59259E-6 " pathEditMode="relative" rAng="0" ptsTypes="AA">
                      <p:cBhvr>
                        <p:cTn dur="350" fill="hold"/>
                        <p:tgtEl>
                          <p:spTgt spid="2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719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fograf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6DA4508-29C5-4C83-B889-B09C90323D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F0A16D-BA68-4995-9F0A-C9B44498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V="1">
            <a:off x="0" y="1409700"/>
            <a:ext cx="12192000" cy="5448300"/>
          </a:xfrm>
          <a:gradFill flip="none" rotWithShape="1">
            <a:gsLst>
              <a:gs pos="7000">
                <a:schemeClr val="tx2">
                  <a:alpha val="6300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="" xmlns:a16="http://schemas.microsoft.com/office/drawing/2014/main" id="{F02666BB-3244-4777-9F53-4AF8E1E7F4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74485" y="4883384"/>
            <a:ext cx="8243030" cy="1435100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134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3.33333E-6 L 0 0.02916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animMotion origin="layout" path="M 0 3.33333E-6 L 0 0.02916 " pathEditMode="relative" rAng="0" ptsTypes="AA">
                      <p:cBhvr>
                        <p:cTn dur="350" fill="hold"/>
                        <p:tgtEl>
                          <p:spTgt spid="2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458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52F7F1-D4F8-4BFA-9488-48301CECF1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86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F31A48D-E6AF-424E-B7DF-56C7442F0A79}"/>
              </a:ext>
            </a:extLst>
          </p:cNvPr>
          <p:cNvSpPr/>
          <p:nvPr userDrawn="1"/>
        </p:nvSpPr>
        <p:spPr>
          <a:xfrm>
            <a:off x="255169" y="0"/>
            <a:ext cx="3300115" cy="6858000"/>
          </a:xfrm>
          <a:custGeom>
            <a:avLst/>
            <a:gdLst>
              <a:gd name="connsiteX0" fmla="*/ 0 w 3300115"/>
              <a:gd name="connsiteY0" fmla="*/ 0 h 6858000"/>
              <a:gd name="connsiteX1" fmla="*/ 2139748 w 3300115"/>
              <a:gd name="connsiteY1" fmla="*/ 0 h 6858000"/>
              <a:gd name="connsiteX2" fmla="*/ 2177505 w 3300115"/>
              <a:gd name="connsiteY2" fmla="*/ 48046 h 6858000"/>
              <a:gd name="connsiteX3" fmla="*/ 3300115 w 3300115"/>
              <a:gd name="connsiteY3" fmla="*/ 3429000 h 6858000"/>
              <a:gd name="connsiteX4" fmla="*/ 2177505 w 3300115"/>
              <a:gd name="connsiteY4" fmla="*/ 6809955 h 6858000"/>
              <a:gd name="connsiteX5" fmla="*/ 2139748 w 3300115"/>
              <a:gd name="connsiteY5" fmla="*/ 6858000 h 6858000"/>
              <a:gd name="connsiteX6" fmla="*/ 0 w 3300115"/>
              <a:gd name="connsiteY6" fmla="*/ 6858000 h 6858000"/>
              <a:gd name="connsiteX7" fmla="*/ 136901 w 3300115"/>
              <a:gd name="connsiteY7" fmla="*/ 6760648 h 6858000"/>
              <a:gd name="connsiteX8" fmla="*/ 1806950 w 3300115"/>
              <a:gd name="connsiteY8" fmla="*/ 3429000 h 6858000"/>
              <a:gd name="connsiteX9" fmla="*/ 136901 w 3300115"/>
              <a:gd name="connsiteY9" fmla="*/ 973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0115" h="6858000">
                <a:moveTo>
                  <a:pt x="0" y="0"/>
                </a:moveTo>
                <a:lnTo>
                  <a:pt x="2139748" y="0"/>
                </a:lnTo>
                <a:lnTo>
                  <a:pt x="2177505" y="48046"/>
                </a:lnTo>
                <a:cubicBezTo>
                  <a:pt x="2882576" y="990838"/>
                  <a:pt x="3300115" y="2161158"/>
                  <a:pt x="3300115" y="3429000"/>
                </a:cubicBezTo>
                <a:cubicBezTo>
                  <a:pt x="3300115" y="4696842"/>
                  <a:pt x="2882576" y="5867163"/>
                  <a:pt x="2177505" y="6809955"/>
                </a:cubicBezTo>
                <a:lnTo>
                  <a:pt x="2139748" y="6858000"/>
                </a:lnTo>
                <a:lnTo>
                  <a:pt x="0" y="6858000"/>
                </a:lnTo>
                <a:lnTo>
                  <a:pt x="136901" y="6760648"/>
                </a:lnTo>
                <a:cubicBezTo>
                  <a:pt x="1150723" y="6002456"/>
                  <a:pt x="1806950" y="4792363"/>
                  <a:pt x="1806950" y="3429000"/>
                </a:cubicBezTo>
                <a:cubicBezTo>
                  <a:pt x="1806950" y="2065637"/>
                  <a:pt x="1150723" y="855544"/>
                  <a:pt x="136901" y="97352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23B354-84EB-4E1A-B9F3-EB1FCB7AE9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2950" y="419100"/>
            <a:ext cx="10725150" cy="5924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ertany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B0F34EFE-2C6C-4B25-9A6E-2832D800F017}"/>
              </a:ext>
            </a:extLst>
          </p:cNvPr>
          <p:cNvSpPr/>
          <p:nvPr userDrawn="1"/>
        </p:nvSpPr>
        <p:spPr>
          <a:xfrm rot="10800000">
            <a:off x="302643" y="3034794"/>
            <a:ext cx="11586714" cy="3878412"/>
          </a:xfrm>
          <a:custGeom>
            <a:avLst/>
            <a:gdLst>
              <a:gd name="connsiteX0" fmla="*/ 0 w 11586714"/>
              <a:gd name="connsiteY0" fmla="*/ 0 h 3878412"/>
              <a:gd name="connsiteX1" fmla="*/ 1849004 w 11586714"/>
              <a:gd name="connsiteY1" fmla="*/ 0 h 3878412"/>
              <a:gd name="connsiteX2" fmla="*/ 1850996 w 11586714"/>
              <a:gd name="connsiteY2" fmla="*/ 3464 h 3878412"/>
              <a:gd name="connsiteX3" fmla="*/ 5793357 w 11586714"/>
              <a:gd name="connsiteY3" fmla="*/ 2222880 h 3878412"/>
              <a:gd name="connsiteX4" fmla="*/ 9735718 w 11586714"/>
              <a:gd name="connsiteY4" fmla="*/ 3464 h 3878412"/>
              <a:gd name="connsiteX5" fmla="*/ 9737710 w 11586714"/>
              <a:gd name="connsiteY5" fmla="*/ 0 h 3878412"/>
              <a:gd name="connsiteX6" fmla="*/ 11586714 w 11586714"/>
              <a:gd name="connsiteY6" fmla="*/ 0 h 3878412"/>
              <a:gd name="connsiteX7" fmla="*/ 11566261 w 11586714"/>
              <a:gd name="connsiteY7" fmla="*/ 51875 h 3878412"/>
              <a:gd name="connsiteX8" fmla="*/ 5793357 w 11586714"/>
              <a:gd name="connsiteY8" fmla="*/ 3878412 h 3878412"/>
              <a:gd name="connsiteX9" fmla="*/ 20453 w 11586714"/>
              <a:gd name="connsiteY9" fmla="*/ 51875 h 387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86714" h="3878412">
                <a:moveTo>
                  <a:pt x="0" y="0"/>
                </a:moveTo>
                <a:lnTo>
                  <a:pt x="1849004" y="0"/>
                </a:lnTo>
                <a:lnTo>
                  <a:pt x="1850996" y="3464"/>
                </a:lnTo>
                <a:cubicBezTo>
                  <a:pt x="2659483" y="1334056"/>
                  <a:pt x="4122622" y="2222880"/>
                  <a:pt x="5793357" y="2222880"/>
                </a:cubicBezTo>
                <a:cubicBezTo>
                  <a:pt x="7464092" y="2222880"/>
                  <a:pt x="8927231" y="1334056"/>
                  <a:pt x="9735718" y="3464"/>
                </a:cubicBezTo>
                <a:lnTo>
                  <a:pt x="9737710" y="0"/>
                </a:lnTo>
                <a:lnTo>
                  <a:pt x="11586714" y="0"/>
                </a:lnTo>
                <a:lnTo>
                  <a:pt x="11566261" y="51875"/>
                </a:lnTo>
                <a:cubicBezTo>
                  <a:pt x="10615143" y="2300570"/>
                  <a:pt x="8388512" y="3878412"/>
                  <a:pt x="5793357" y="3878412"/>
                </a:cubicBezTo>
                <a:cubicBezTo>
                  <a:pt x="3198202" y="3878412"/>
                  <a:pt x="971571" y="2300570"/>
                  <a:pt x="20453" y="51875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E9FAB54-5FCD-4069-A8A1-D65A2E7C3CB8}"/>
              </a:ext>
            </a:extLst>
          </p:cNvPr>
          <p:cNvSpPr/>
          <p:nvPr userDrawn="1"/>
        </p:nvSpPr>
        <p:spPr>
          <a:xfrm>
            <a:off x="5340880" y="1623231"/>
            <a:ext cx="2823129" cy="2823129"/>
          </a:xfrm>
          <a:prstGeom prst="ellipse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0336C14-010E-40C6-8397-F7C03EA7298B}"/>
              </a:ext>
            </a:extLst>
          </p:cNvPr>
          <p:cNvSpPr/>
          <p:nvPr userDrawn="1"/>
        </p:nvSpPr>
        <p:spPr>
          <a:xfrm>
            <a:off x="4206446" y="1131255"/>
            <a:ext cx="3037976" cy="3037976"/>
          </a:xfrm>
          <a:prstGeom prst="ellipse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BB70CA8-F230-4481-9392-D1B00BBC62E1}"/>
              </a:ext>
            </a:extLst>
          </p:cNvPr>
          <p:cNvSpPr/>
          <p:nvPr userDrawn="1"/>
        </p:nvSpPr>
        <p:spPr>
          <a:xfrm>
            <a:off x="4375149" y="1291967"/>
            <a:ext cx="3154393" cy="3154393"/>
          </a:xfrm>
          <a:prstGeom prst="ellipse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820C948-A29F-4FC8-B425-9081CC2090E5}"/>
              </a:ext>
            </a:extLst>
          </p:cNvPr>
          <p:cNvSpPr/>
          <p:nvPr userDrawn="1"/>
        </p:nvSpPr>
        <p:spPr>
          <a:xfrm>
            <a:off x="4375149" y="2553049"/>
            <a:ext cx="2054023" cy="2054023"/>
          </a:xfrm>
          <a:prstGeom prst="ellipse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="" xmlns:a16="http://schemas.microsoft.com/office/drawing/2014/main" id="{F612CEE0-4871-4B77-B7BC-C4A9B66DD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596" y="2191178"/>
            <a:ext cx="1760591" cy="1687233"/>
          </a:xfrm>
        </p:spPr>
        <p:txBody>
          <a:bodyPr anchor="ctr">
            <a:normAutofit/>
          </a:bodyPr>
          <a:lstStyle>
            <a:lvl1pPr algn="ctr">
              <a:defRPr sz="13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="" xmlns:a16="http://schemas.microsoft.com/office/drawing/2014/main" id="{480A2ECB-6DEE-4626-98DB-ED999B0CAD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6433" y="5123619"/>
            <a:ext cx="5839135" cy="1098442"/>
          </a:xfrm>
        </p:spPr>
        <p:txBody>
          <a:bodyPr anchor="t">
            <a:noAutofit/>
          </a:bodyPr>
          <a:lstStyle>
            <a:lvl1pPr algn="ctr">
              <a:defRPr sz="4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texts</a:t>
            </a:r>
          </a:p>
        </p:txBody>
      </p:sp>
    </p:spTree>
    <p:extLst>
      <p:ext uri="{BB962C8B-B14F-4D97-AF65-F5344CB8AC3E}">
        <p14:creationId xmlns:p14="http://schemas.microsoft.com/office/powerpoint/2010/main" val="32449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69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69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69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5" dur="600" fill="hold"/>
                                        <p:tgtEl>
                                          <p:spTgt spid="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decel="69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2" dur="3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decel="69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9" dur="6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-3.33333E-6 L 0.00052 0.05139 " pathEditMode="relative" rAng="0" ptsTypes="AA">
                                      <p:cBhvr>
                                        <p:cTn id="45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0" presetClass="path" presetSubtype="0" decel="100000" fill="hold" grpId="1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-3.33333E-6 L 0.00052 0.05139 " pathEditMode="relative" rAng="0" ptsTypes="AA">
                                      <p:cBhvr>
                                        <p:cTn id="51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" grpId="0" animBg="1"/>
      <p:bldP spid="10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>
        <p:tmplLst>
          <p:tmpl>
            <p:tnLst>
              <p:par>
                <p:cTn presetID="6" presetClass="emph" presetSubtype="0" decel="69000" fill="hold" nodeType="withEffect">
                  <p:stCondLst>
                    <p:cond delay="750"/>
                  </p:stCondLst>
                  <p:childTnLst>
                    <p:animScale>
                      <p:cBhvr>
                        <p:cTn dur="300" fill="hold"/>
                        <p:tgtEl>
                          <p:spTgt spid="9"/>
                        </p:tgtEl>
                      </p:cBhvr>
                      <p:by x="90000" y="90000"/>
                    </p:animScale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600"/>
                  </p:stCondLst>
                  <p:iterate type="wd">
                    <p:tmPct val="10000"/>
                  </p:iterate>
                  <p:childTnLst>
                    <p:animMotion origin="layout" path="M 0 -3.33333E-6 L 0.00052 0.05139 " pathEditMode="relative" rAng="0" ptsTypes="AA">
                      <p:cBhvr>
                        <p:cTn dur="35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6" y="256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tany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040FC0C-2F0C-4A6F-981D-803B12E58FA2}"/>
              </a:ext>
            </a:extLst>
          </p:cNvPr>
          <p:cNvSpPr/>
          <p:nvPr userDrawn="1"/>
        </p:nvSpPr>
        <p:spPr>
          <a:xfrm>
            <a:off x="255169" y="0"/>
            <a:ext cx="3300115" cy="6858000"/>
          </a:xfrm>
          <a:custGeom>
            <a:avLst/>
            <a:gdLst>
              <a:gd name="connsiteX0" fmla="*/ 0 w 3300115"/>
              <a:gd name="connsiteY0" fmla="*/ 0 h 6858000"/>
              <a:gd name="connsiteX1" fmla="*/ 2139748 w 3300115"/>
              <a:gd name="connsiteY1" fmla="*/ 0 h 6858000"/>
              <a:gd name="connsiteX2" fmla="*/ 2177505 w 3300115"/>
              <a:gd name="connsiteY2" fmla="*/ 48046 h 6858000"/>
              <a:gd name="connsiteX3" fmla="*/ 3300115 w 3300115"/>
              <a:gd name="connsiteY3" fmla="*/ 3429000 h 6858000"/>
              <a:gd name="connsiteX4" fmla="*/ 2177505 w 3300115"/>
              <a:gd name="connsiteY4" fmla="*/ 6809955 h 6858000"/>
              <a:gd name="connsiteX5" fmla="*/ 2139748 w 3300115"/>
              <a:gd name="connsiteY5" fmla="*/ 6858000 h 6858000"/>
              <a:gd name="connsiteX6" fmla="*/ 0 w 3300115"/>
              <a:gd name="connsiteY6" fmla="*/ 6858000 h 6858000"/>
              <a:gd name="connsiteX7" fmla="*/ 136901 w 3300115"/>
              <a:gd name="connsiteY7" fmla="*/ 6760648 h 6858000"/>
              <a:gd name="connsiteX8" fmla="*/ 1806950 w 3300115"/>
              <a:gd name="connsiteY8" fmla="*/ 3429000 h 6858000"/>
              <a:gd name="connsiteX9" fmla="*/ 136901 w 3300115"/>
              <a:gd name="connsiteY9" fmla="*/ 973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0115" h="6858000">
                <a:moveTo>
                  <a:pt x="0" y="0"/>
                </a:moveTo>
                <a:lnTo>
                  <a:pt x="2139748" y="0"/>
                </a:lnTo>
                <a:lnTo>
                  <a:pt x="2177505" y="48046"/>
                </a:lnTo>
                <a:cubicBezTo>
                  <a:pt x="2882576" y="990838"/>
                  <a:pt x="3300115" y="2161158"/>
                  <a:pt x="3300115" y="3429000"/>
                </a:cubicBezTo>
                <a:cubicBezTo>
                  <a:pt x="3300115" y="4696842"/>
                  <a:pt x="2882576" y="5867163"/>
                  <a:pt x="2177505" y="6809955"/>
                </a:cubicBezTo>
                <a:lnTo>
                  <a:pt x="2139748" y="6858000"/>
                </a:lnTo>
                <a:lnTo>
                  <a:pt x="0" y="6858000"/>
                </a:lnTo>
                <a:lnTo>
                  <a:pt x="136901" y="6760648"/>
                </a:lnTo>
                <a:cubicBezTo>
                  <a:pt x="1150723" y="6002456"/>
                  <a:pt x="1806950" y="4792363"/>
                  <a:pt x="1806950" y="3429000"/>
                </a:cubicBezTo>
                <a:cubicBezTo>
                  <a:pt x="1806950" y="2065637"/>
                  <a:pt x="1150723" y="855544"/>
                  <a:pt x="136901" y="97352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E9FAB54-5FCD-4069-A8A1-D65A2E7C3CB8}"/>
              </a:ext>
            </a:extLst>
          </p:cNvPr>
          <p:cNvSpPr/>
          <p:nvPr userDrawn="1"/>
        </p:nvSpPr>
        <p:spPr>
          <a:xfrm>
            <a:off x="2807230" y="2073173"/>
            <a:ext cx="2823129" cy="2823129"/>
          </a:xfrm>
          <a:prstGeom prst="ellipse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0336C14-010E-40C6-8397-F7C03EA7298B}"/>
              </a:ext>
            </a:extLst>
          </p:cNvPr>
          <p:cNvSpPr/>
          <p:nvPr userDrawn="1"/>
        </p:nvSpPr>
        <p:spPr>
          <a:xfrm>
            <a:off x="1672796" y="1581197"/>
            <a:ext cx="3037976" cy="3037976"/>
          </a:xfrm>
          <a:prstGeom prst="ellipse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BB70CA8-F230-4481-9392-D1B00BBC62E1}"/>
              </a:ext>
            </a:extLst>
          </p:cNvPr>
          <p:cNvSpPr/>
          <p:nvPr userDrawn="1"/>
        </p:nvSpPr>
        <p:spPr>
          <a:xfrm>
            <a:off x="1841499" y="1741909"/>
            <a:ext cx="3154393" cy="3154393"/>
          </a:xfrm>
          <a:prstGeom prst="ellipse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820C948-A29F-4FC8-B425-9081CC2090E5}"/>
              </a:ext>
            </a:extLst>
          </p:cNvPr>
          <p:cNvSpPr/>
          <p:nvPr userDrawn="1"/>
        </p:nvSpPr>
        <p:spPr>
          <a:xfrm>
            <a:off x="1841499" y="3002991"/>
            <a:ext cx="2054023" cy="2054023"/>
          </a:xfrm>
          <a:prstGeom prst="ellipse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bg2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="" xmlns:a16="http://schemas.microsoft.com/office/drawing/2014/main" id="{F612CEE0-4871-4B77-B7BC-C4A9B66DD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04946" y="2641120"/>
            <a:ext cx="1760591" cy="1687233"/>
          </a:xfrm>
        </p:spPr>
        <p:txBody>
          <a:bodyPr anchor="ctr">
            <a:normAutofit/>
          </a:bodyPr>
          <a:lstStyle>
            <a:lvl1pPr algn="ctr">
              <a:defRPr sz="13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="" xmlns:a16="http://schemas.microsoft.com/office/drawing/2014/main" id="{480A2ECB-6DEE-4626-98DB-ED999B0CAD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9339" y="3060490"/>
            <a:ext cx="5839135" cy="1098442"/>
          </a:xfrm>
        </p:spPr>
        <p:txBody>
          <a:bodyPr anchor="t">
            <a:noAutofit/>
          </a:bodyPr>
          <a:lstStyle>
            <a:lvl1pPr algn="l">
              <a:defRPr sz="4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texts</a:t>
            </a:r>
          </a:p>
        </p:txBody>
      </p:sp>
    </p:spTree>
    <p:extLst>
      <p:ext uri="{BB962C8B-B14F-4D97-AF65-F5344CB8AC3E}">
        <p14:creationId xmlns:p14="http://schemas.microsoft.com/office/powerpoint/2010/main" val="41268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69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69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69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5" dur="600" fill="hold"/>
                                        <p:tgtEl>
                                          <p:spTgt spid="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decel="69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2" dur="3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decel="69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9" dur="6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decel="100000" fill="hold" grpId="1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08333E-6 1.11111E-6 L 0.02578 -0.00139 " pathEditMode="relative" rAng="0" ptsTypes="AA">
                                      <p:cBhvr>
                                        <p:cTn id="45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-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0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>
        <p:tmplLst>
          <p:tmpl>
            <p:tnLst>
              <p:par>
                <p:cTn presetID="6" presetClass="emph" presetSubtype="0" decel="69000" fill="hold" nodeType="withEffect">
                  <p:stCondLst>
                    <p:cond delay="750"/>
                  </p:stCondLst>
                  <p:childTnLst>
                    <p:animScale>
                      <p:cBhvr>
                        <p:cTn dur="300" fill="hold"/>
                        <p:tgtEl>
                          <p:spTgt spid="9"/>
                        </p:tgtEl>
                      </p:cBhvr>
                      <p:by x="90000" y="90000"/>
                    </p:animScale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600"/>
                  </p:stCondLst>
                  <p:iterate type="wd">
                    <p:tmPct val="10000"/>
                  </p:iterate>
                  <p:childTnLst>
                    <p:animMotion origin="layout" path="M -2.08333E-6 1.11111E-6 L 0.02578 -0.00139 " pathEditMode="relative" rAng="0" ptsTypes="AA">
                      <p:cBhvr>
                        <p:cTn dur="35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289" y="-6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enutu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D16710A-C6EF-45E0-8ABD-5EB536C5148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 cstate="email">
              <a:alphaModFix amt="25000"/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rcle: Hollow 17">
            <a:extLst>
              <a:ext uri="{FF2B5EF4-FFF2-40B4-BE49-F238E27FC236}">
                <a16:creationId xmlns="" xmlns:a16="http://schemas.microsoft.com/office/drawing/2014/main" id="{C0621E57-A9DE-4675-BD3A-9040F8EA42C1}"/>
              </a:ext>
            </a:extLst>
          </p:cNvPr>
          <p:cNvSpPr/>
          <p:nvPr userDrawn="1"/>
        </p:nvSpPr>
        <p:spPr>
          <a:xfrm>
            <a:off x="1666568" y="-1000432"/>
            <a:ext cx="8858865" cy="8858865"/>
          </a:xfrm>
          <a:prstGeom prst="donut">
            <a:avLst>
              <a:gd name="adj" fmla="val 13212"/>
            </a:avLst>
          </a:prstGeom>
          <a:solidFill>
            <a:schemeClr val="bg1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CF837D8-1FCD-491E-BE15-C0610E076580}"/>
              </a:ext>
            </a:extLst>
          </p:cNvPr>
          <p:cNvSpPr/>
          <p:nvPr userDrawn="1"/>
        </p:nvSpPr>
        <p:spPr>
          <a:xfrm>
            <a:off x="3672348" y="1005348"/>
            <a:ext cx="4847303" cy="4847303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8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915B40FC-FA63-477B-9877-D155FFBF41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2817" y="2456655"/>
            <a:ext cx="6864350" cy="1944687"/>
          </a:xfrm>
        </p:spPr>
        <p:txBody>
          <a:bodyPr anchor="ctr">
            <a:normAutofit/>
          </a:bodyPr>
          <a:lstStyle>
            <a:lvl1pPr algn="ctr">
              <a:defRPr sz="54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add ending sentences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="" xmlns:a16="http://schemas.microsoft.com/office/drawing/2014/main" id="{782CF62A-2AD2-446D-8A9C-3ED83A2966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53390" y="4960782"/>
            <a:ext cx="3300115" cy="1016882"/>
          </a:xfrm>
        </p:spPr>
        <p:txBody>
          <a:bodyPr anchor="ctr">
            <a:noAutofit/>
          </a:bodyPr>
          <a:lstStyle>
            <a:lvl1pPr algn="l"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phone number</a:t>
            </a:r>
          </a:p>
        </p:txBody>
      </p:sp>
      <p:sp>
        <p:nvSpPr>
          <p:cNvPr id="8" name="Picture Placeholder 40">
            <a:extLst>
              <a:ext uri="{FF2B5EF4-FFF2-40B4-BE49-F238E27FC236}">
                <a16:creationId xmlns="" xmlns:a16="http://schemas.microsoft.com/office/drawing/2014/main" id="{0BAFA06A-0F93-4E2C-97C1-08448C5BED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66569" y="5000117"/>
            <a:ext cx="936625" cy="938212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1050">
                <a:solidFill>
                  <a:srgbClr val="0A101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="" xmlns:a16="http://schemas.microsoft.com/office/drawing/2014/main" id="{A24D557D-BC33-46DB-8B15-CFB5065451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25317" y="4960782"/>
            <a:ext cx="3300115" cy="1016882"/>
          </a:xfrm>
        </p:spPr>
        <p:txBody>
          <a:bodyPr anchor="ctr">
            <a:noAutofit/>
          </a:bodyPr>
          <a:lstStyle>
            <a:lvl1pPr algn="l"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email</a:t>
            </a:r>
          </a:p>
        </p:txBody>
      </p:sp>
      <p:sp>
        <p:nvSpPr>
          <p:cNvPr id="10" name="Picture Placeholder 40">
            <a:extLst>
              <a:ext uri="{FF2B5EF4-FFF2-40B4-BE49-F238E27FC236}">
                <a16:creationId xmlns="" xmlns:a16="http://schemas.microsoft.com/office/drawing/2014/main" id="{2BA61B21-CDC7-4366-9734-A42F944952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38496" y="5000117"/>
            <a:ext cx="936625" cy="938212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1050">
                <a:solidFill>
                  <a:srgbClr val="0A101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69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69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6 -4.07407E-6 L 0.0125 -4.07407E-6 " pathEditMode="relative" rAng="0" ptsTypes="AA">
                                      <p:cBhvr>
                                        <p:cTn id="24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decel="69000" fill="hold" grpId="1" nodeType="withEffect" nodePh="1">
                                  <p:stCondLst>
                                    <p:cond delay="14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400" fill="hold"/>
                                        <p:tgtEl>
                                          <p:spTgt spid="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decel="100000" fill="hold" grpId="1" nodeType="withEffect">
                                  <p:stCondLst>
                                    <p:cond delay="1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66667E-6 -3.7037E-6 L -0.00039 0.01227 " pathEditMode="relative" rAng="0" ptsTypes="AA">
                                      <p:cBhvr>
                                        <p:cTn id="3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60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decel="69000" fill="hold" grpId="1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4" dur="4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path" presetSubtype="0" decel="100000" fill="hold" grpId="1" nodeType="withEffect">
                                  <p:stCondLst>
                                    <p:cond delay="2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58333E-6 -3.7037E-6 L -0.00039 0.01227 " pathEditMode="relative" rAng="0" ptsTypes="AA">
                                      <p:cBhvr>
                                        <p:cTn id="50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/>
      <p:bldP spid="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900"/>
                  </p:stCondLst>
                  <p:iterate type="wd">
                    <p:tmPct val="10000"/>
                  </p:iterate>
                  <p:childTnLst>
                    <p:animMotion origin="layout" path="M 1.66667E-6 -3.7037E-6 L -0.00039 0.01227 " pathEditMode="relative" rAng="0" ptsTypes="AA">
                      <p:cBhvr>
                        <p:cTn dur="35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6" y="602"/>
                    </p:animMotion>
                  </p:childTnLst>
                </p:cTn>
              </p:par>
            </p:tnLst>
          </p:tmpl>
        </p:tmplLst>
      </p:bldP>
      <p:bldP spid="8" grpId="0"/>
      <p:bldP spid="8" grpId="1"/>
      <p:bldP spid="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2600"/>
                  </p:stCondLst>
                  <p:iterate type="wd">
                    <p:tmPct val="10000"/>
                  </p:iterate>
                  <p:childTnLst>
                    <p:animMotion origin="layout" path="M -4.58333E-6 -3.7037E-6 L -0.00039 0.01227 " pathEditMode="relative" rAng="0" ptsTypes="AA">
                      <p:cBhvr>
                        <p:cTn dur="35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6" y="602"/>
                    </p:animMotion>
                  </p:childTnLst>
                </p:cTn>
              </p:par>
            </p:tnLst>
          </p:tmpl>
        </p:tmplLst>
      </p:bldP>
      <p:bldP spid="10" grpId="0"/>
      <p:bldP spid="10" grpId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i Bu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DCAE28D-545B-4916-89B0-FB1106118C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86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A5D1126B-ED0E-47C0-98E1-E2121AD27410}"/>
              </a:ext>
            </a:extLst>
          </p:cNvPr>
          <p:cNvSpPr/>
          <p:nvPr userDrawn="1"/>
        </p:nvSpPr>
        <p:spPr>
          <a:xfrm>
            <a:off x="255169" y="0"/>
            <a:ext cx="3300115" cy="6858000"/>
          </a:xfrm>
          <a:custGeom>
            <a:avLst/>
            <a:gdLst>
              <a:gd name="connsiteX0" fmla="*/ 0 w 3300115"/>
              <a:gd name="connsiteY0" fmla="*/ 0 h 6858000"/>
              <a:gd name="connsiteX1" fmla="*/ 2139748 w 3300115"/>
              <a:gd name="connsiteY1" fmla="*/ 0 h 6858000"/>
              <a:gd name="connsiteX2" fmla="*/ 2177505 w 3300115"/>
              <a:gd name="connsiteY2" fmla="*/ 48046 h 6858000"/>
              <a:gd name="connsiteX3" fmla="*/ 3300115 w 3300115"/>
              <a:gd name="connsiteY3" fmla="*/ 3429000 h 6858000"/>
              <a:gd name="connsiteX4" fmla="*/ 2177505 w 3300115"/>
              <a:gd name="connsiteY4" fmla="*/ 6809955 h 6858000"/>
              <a:gd name="connsiteX5" fmla="*/ 2139748 w 3300115"/>
              <a:gd name="connsiteY5" fmla="*/ 6858000 h 6858000"/>
              <a:gd name="connsiteX6" fmla="*/ 0 w 3300115"/>
              <a:gd name="connsiteY6" fmla="*/ 6858000 h 6858000"/>
              <a:gd name="connsiteX7" fmla="*/ 136901 w 3300115"/>
              <a:gd name="connsiteY7" fmla="*/ 6760648 h 6858000"/>
              <a:gd name="connsiteX8" fmla="*/ 1806950 w 3300115"/>
              <a:gd name="connsiteY8" fmla="*/ 3429000 h 6858000"/>
              <a:gd name="connsiteX9" fmla="*/ 136901 w 3300115"/>
              <a:gd name="connsiteY9" fmla="*/ 973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0115" h="6858000">
                <a:moveTo>
                  <a:pt x="0" y="0"/>
                </a:moveTo>
                <a:lnTo>
                  <a:pt x="2139748" y="0"/>
                </a:lnTo>
                <a:lnTo>
                  <a:pt x="2177505" y="48046"/>
                </a:lnTo>
                <a:cubicBezTo>
                  <a:pt x="2882576" y="990838"/>
                  <a:pt x="3300115" y="2161158"/>
                  <a:pt x="3300115" y="3429000"/>
                </a:cubicBezTo>
                <a:cubicBezTo>
                  <a:pt x="3300115" y="4696842"/>
                  <a:pt x="2882576" y="5867163"/>
                  <a:pt x="2177505" y="6809955"/>
                </a:cubicBezTo>
                <a:lnTo>
                  <a:pt x="2139748" y="6858000"/>
                </a:lnTo>
                <a:lnTo>
                  <a:pt x="0" y="6858000"/>
                </a:lnTo>
                <a:lnTo>
                  <a:pt x="136901" y="6760648"/>
                </a:lnTo>
                <a:cubicBezTo>
                  <a:pt x="1150723" y="6002456"/>
                  <a:pt x="1806950" y="4792363"/>
                  <a:pt x="1806950" y="3429000"/>
                </a:cubicBezTo>
                <a:cubicBezTo>
                  <a:pt x="1806950" y="2065637"/>
                  <a:pt x="1150723" y="855544"/>
                  <a:pt x="136901" y="97352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E40A9372-2B1A-465C-A869-2332FA60E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22913" y="909690"/>
            <a:ext cx="3181349" cy="4335236"/>
          </a:xfrm>
          <a:solidFill>
            <a:srgbClr val="F9F9F9">
              <a:alpha val="40000"/>
            </a:srgbClr>
          </a:solidFill>
          <a:effectLst>
            <a:outerShdw blurRad="127000" dist="38100" dir="2700000" sx="103000" sy="103000" algn="tl" rotWithShape="0">
              <a:prstClr val="black">
                <a:alpha val="34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0DF69966-76E8-48E3-9E98-E3899AF350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0483" y="3077308"/>
            <a:ext cx="6033717" cy="1881541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book description (author, summary,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="" xmlns:a16="http://schemas.microsoft.com/office/drawing/2014/main" id="{C57B7F0B-4030-4A38-BCC9-4014421E3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10483" y="1039515"/>
            <a:ext cx="6033717" cy="1659732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book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FAF0922-F78D-4ECA-A21A-22F115ED6DC5}"/>
              </a:ext>
            </a:extLst>
          </p:cNvPr>
          <p:cNvCxnSpPr>
            <a:cxnSpLocks/>
          </p:cNvCxnSpPr>
          <p:nvPr userDrawn="1"/>
        </p:nvCxnSpPr>
        <p:spPr>
          <a:xfrm flipH="1">
            <a:off x="7463589" y="2888277"/>
            <a:ext cx="824150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77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8.33333E-7 -1.11111E-6 L 0.00052 0.05139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95833E-6 -3.7037E-6 L 0.01511 0.00162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decel="100000" fill="hold" grpId="1" nodeType="withEffect">
                                  <p:stCondLst>
                                    <p:cond delay="21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95833E-6 3.7037E-7 L 0.01511 0.00162 " pathEditMode="relative" rAng="0" ptsTypes="AA">
                                      <p:cBhvr>
                                        <p:cTn id="25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6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8" grpId="1" animBg="1"/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2150"/>
                  </p:stCondLst>
                  <p:iterate type="wd">
                    <p:tmPct val="10000"/>
                  </p:iterate>
                  <p:childTnLst>
                    <p:animMotion origin="layout" path="M -3.95833E-6 3.7037E-7 L 0.01511 0.00162 " pathEditMode="relative" rAng="0" ptsTypes="AA">
                      <p:cBhvr>
                        <p:cTn dur="3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55" y="69"/>
                    </p:animMotion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2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600"/>
                  </p:stCondLst>
                  <p:iterate type="wd">
                    <p:tmPct val="10000"/>
                  </p:iterate>
                  <p:childTnLst>
                    <p:animMotion origin="layout" path="M -3.95833E-6 -3.7037E-6 L 0.01511 0.00162 " pathEditMode="relative" rAng="0" ptsTypes="AA">
                      <p:cBhvr>
                        <p:cTn dur="3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55" y="6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si Bu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DCAE28D-545B-4916-89B0-FB1106118C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86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A5D1126B-ED0E-47C0-98E1-E2121AD27410}"/>
              </a:ext>
            </a:extLst>
          </p:cNvPr>
          <p:cNvSpPr/>
          <p:nvPr userDrawn="1"/>
        </p:nvSpPr>
        <p:spPr>
          <a:xfrm>
            <a:off x="255169" y="0"/>
            <a:ext cx="3300115" cy="6858000"/>
          </a:xfrm>
          <a:custGeom>
            <a:avLst/>
            <a:gdLst>
              <a:gd name="connsiteX0" fmla="*/ 0 w 3300115"/>
              <a:gd name="connsiteY0" fmla="*/ 0 h 6858000"/>
              <a:gd name="connsiteX1" fmla="*/ 2139748 w 3300115"/>
              <a:gd name="connsiteY1" fmla="*/ 0 h 6858000"/>
              <a:gd name="connsiteX2" fmla="*/ 2177505 w 3300115"/>
              <a:gd name="connsiteY2" fmla="*/ 48046 h 6858000"/>
              <a:gd name="connsiteX3" fmla="*/ 3300115 w 3300115"/>
              <a:gd name="connsiteY3" fmla="*/ 3429000 h 6858000"/>
              <a:gd name="connsiteX4" fmla="*/ 2177505 w 3300115"/>
              <a:gd name="connsiteY4" fmla="*/ 6809955 h 6858000"/>
              <a:gd name="connsiteX5" fmla="*/ 2139748 w 3300115"/>
              <a:gd name="connsiteY5" fmla="*/ 6858000 h 6858000"/>
              <a:gd name="connsiteX6" fmla="*/ 0 w 3300115"/>
              <a:gd name="connsiteY6" fmla="*/ 6858000 h 6858000"/>
              <a:gd name="connsiteX7" fmla="*/ 136901 w 3300115"/>
              <a:gd name="connsiteY7" fmla="*/ 6760648 h 6858000"/>
              <a:gd name="connsiteX8" fmla="*/ 1806950 w 3300115"/>
              <a:gd name="connsiteY8" fmla="*/ 3429000 h 6858000"/>
              <a:gd name="connsiteX9" fmla="*/ 136901 w 3300115"/>
              <a:gd name="connsiteY9" fmla="*/ 973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0115" h="6858000">
                <a:moveTo>
                  <a:pt x="0" y="0"/>
                </a:moveTo>
                <a:lnTo>
                  <a:pt x="2139748" y="0"/>
                </a:lnTo>
                <a:lnTo>
                  <a:pt x="2177505" y="48046"/>
                </a:lnTo>
                <a:cubicBezTo>
                  <a:pt x="2882576" y="990838"/>
                  <a:pt x="3300115" y="2161158"/>
                  <a:pt x="3300115" y="3429000"/>
                </a:cubicBezTo>
                <a:cubicBezTo>
                  <a:pt x="3300115" y="4696842"/>
                  <a:pt x="2882576" y="5867163"/>
                  <a:pt x="2177505" y="6809955"/>
                </a:cubicBezTo>
                <a:lnTo>
                  <a:pt x="2139748" y="6858000"/>
                </a:lnTo>
                <a:lnTo>
                  <a:pt x="0" y="6858000"/>
                </a:lnTo>
                <a:lnTo>
                  <a:pt x="136901" y="6760648"/>
                </a:lnTo>
                <a:cubicBezTo>
                  <a:pt x="1150723" y="6002456"/>
                  <a:pt x="1806950" y="4792363"/>
                  <a:pt x="1806950" y="3429000"/>
                </a:cubicBezTo>
                <a:cubicBezTo>
                  <a:pt x="1806950" y="2065637"/>
                  <a:pt x="1150723" y="855544"/>
                  <a:pt x="136901" y="97352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E40A9372-2B1A-465C-A869-2332FA60E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5325" y="562753"/>
            <a:ext cx="3181349" cy="4335236"/>
          </a:xfrm>
          <a:solidFill>
            <a:srgbClr val="F9F9F9">
              <a:alpha val="40000"/>
            </a:srgbClr>
          </a:solidFill>
          <a:effectLst>
            <a:outerShdw blurRad="127000" dist="38100" dir="2700000" sx="103000" sy="103000" algn="tl" rotWithShape="0">
              <a:prstClr val="black">
                <a:alpha val="34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15">
            <a:extLst>
              <a:ext uri="{FF2B5EF4-FFF2-40B4-BE49-F238E27FC236}">
                <a16:creationId xmlns="" xmlns:a16="http://schemas.microsoft.com/office/drawing/2014/main" id="{C57B7F0B-4030-4A38-BCC9-4014421E3A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771" y="5134514"/>
            <a:ext cx="10464800" cy="1160733"/>
          </a:xfrm>
        </p:spPr>
        <p:txBody>
          <a:bodyPr anchor="t"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book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FAF0922-F78D-4ECA-A21A-22F115ED6DC5}"/>
              </a:ext>
            </a:extLst>
          </p:cNvPr>
          <p:cNvCxnSpPr>
            <a:cxnSpLocks/>
          </p:cNvCxnSpPr>
          <p:nvPr userDrawn="1"/>
        </p:nvCxnSpPr>
        <p:spPr>
          <a:xfrm>
            <a:off x="5909158" y="4978333"/>
            <a:ext cx="373683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2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3.33333E-6 L 0 -0.04306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decel="100000" fill="hold" grpId="1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16667E-7 -3.33333E-6 L -0.00052 0.03611 " pathEditMode="relative" rAng="0" ptsTypes="AA">
                                      <p:cBhvr>
                                        <p:cTn id="16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8" grpId="1" animBg="1"/>
      <p:bldP spid="1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1600"/>
                  </p:stCondLst>
                  <p:iterate type="wd">
                    <p:tmPct val="10000"/>
                  </p:iterate>
                  <p:childTnLst>
                    <p:animMotion origin="layout" path="M 4.16667E-7 -3.33333E-6 L -0.00052 0.03611 " pathEditMode="relative" rAng="0" ptsTypes="AA">
                      <p:cBhvr>
                        <p:cTn dur="35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6" y="180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nutu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D16710A-C6EF-45E0-8ABD-5EB536C5148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 cstate="email">
              <a:alphaModFix amt="25000"/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rcle: Hollow 17">
            <a:extLst>
              <a:ext uri="{FF2B5EF4-FFF2-40B4-BE49-F238E27FC236}">
                <a16:creationId xmlns="" xmlns:a16="http://schemas.microsoft.com/office/drawing/2014/main" id="{C0621E57-A9DE-4675-BD3A-9040F8EA42C1}"/>
              </a:ext>
            </a:extLst>
          </p:cNvPr>
          <p:cNvSpPr/>
          <p:nvPr userDrawn="1"/>
        </p:nvSpPr>
        <p:spPr>
          <a:xfrm>
            <a:off x="1666568" y="-1000432"/>
            <a:ext cx="8858865" cy="8858865"/>
          </a:xfrm>
          <a:prstGeom prst="donut">
            <a:avLst>
              <a:gd name="adj" fmla="val 13212"/>
            </a:avLst>
          </a:prstGeom>
          <a:solidFill>
            <a:schemeClr val="bg1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CF837D8-1FCD-491E-BE15-C0610E076580}"/>
              </a:ext>
            </a:extLst>
          </p:cNvPr>
          <p:cNvSpPr/>
          <p:nvPr userDrawn="1"/>
        </p:nvSpPr>
        <p:spPr>
          <a:xfrm>
            <a:off x="3672348" y="1005348"/>
            <a:ext cx="4847303" cy="4847303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8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915B40FC-FA63-477B-9877-D155FFBF41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71307" y="1005348"/>
            <a:ext cx="7449383" cy="4847302"/>
          </a:xfrm>
        </p:spPr>
        <p:txBody>
          <a:bodyPr anchor="ctr">
            <a:noAutofit/>
          </a:bodyPr>
          <a:lstStyle>
            <a:lvl1pPr algn="ctr">
              <a:defRPr sz="166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3341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69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69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0125 0 " pathEditMode="relative" rAng="0" ptsTypes="AA">
                                      <p:cBhvr>
                                        <p:cTn id="24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0 0 L 0.0125 0 " pathEditMode="relative" rAng="0" ptsTypes="AA">
                      <p:cBhvr>
                        <p:cTn dur="35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25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85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5F6E8B7-9798-4E51-A007-AD324E3CDF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25000"/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87A8E86-4CAB-446F-A275-5AAF864189AF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429000"/>
            <a:ext cx="3065323" cy="0"/>
          </a:xfrm>
          <a:prstGeom prst="line">
            <a:avLst/>
          </a:prstGeom>
          <a:ln w="28575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28D79D0-1FD5-4A6D-954B-DE411BA06370}"/>
              </a:ext>
            </a:extLst>
          </p:cNvPr>
          <p:cNvSpPr/>
          <p:nvPr userDrawn="1"/>
        </p:nvSpPr>
        <p:spPr>
          <a:xfrm>
            <a:off x="2993885" y="3314044"/>
            <a:ext cx="229913" cy="2299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C4B0B816-A415-4072-95CD-196A34D1A0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51256" y="2699752"/>
            <a:ext cx="2315170" cy="511445"/>
          </a:xfrm>
        </p:spPr>
        <p:txBody>
          <a:bodyPr anchor="t">
            <a:noAutofit/>
          </a:bodyPr>
          <a:lstStyle>
            <a:lvl1pPr algn="ctr">
              <a:defRPr sz="4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="" xmlns:a16="http://schemas.microsoft.com/office/drawing/2014/main" id="{C015BB9F-013D-4CE3-917A-F5DA83FB32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6823" y="1050924"/>
            <a:ext cx="3753950" cy="1560711"/>
          </a:xfrm>
        </p:spPr>
        <p:txBody>
          <a:bodyPr anchor="b">
            <a:noAutofit/>
          </a:bodyPr>
          <a:lstStyle>
            <a:lvl1pPr algn="ctr">
              <a:defRPr sz="3000">
                <a:solidFill>
                  <a:srgbClr val="F9F9F9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descriptions</a:t>
            </a:r>
          </a:p>
        </p:txBody>
      </p:sp>
    </p:spTree>
    <p:extLst>
      <p:ext uri="{BB962C8B-B14F-4D97-AF65-F5344CB8AC3E}">
        <p14:creationId xmlns:p14="http://schemas.microsoft.com/office/powerpoint/2010/main" val="190118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decel="69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91667E-6 1.85185E-6 L -2.91667E-6 -0.0088 " pathEditMode="relative" rAng="0" ptsTypes="AA">
                                      <p:cBhvr>
                                        <p:cTn id="25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>
        <p:tmplLst>
          <p:tmpl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6" presetClass="emph" presetSubtype="0" decel="69000" fill="hold" nodeType="withEffect">
                  <p:stCondLst>
                    <p:cond delay="400"/>
                  </p:stCondLst>
                  <p:childTnLst>
                    <p:animScale>
                      <p:cBhvr>
                        <p:cTn dur="300" fill="hold"/>
                        <p:tgtEl>
                          <p:spTgt spid="10"/>
                        </p:tgtEl>
                      </p:cBhvr>
                      <p:by x="90000" y="90000"/>
                    </p:animScale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>
        <p:tmplLst>
          <p:tmpl>
            <p:tnLst>
              <p:par>
                <p:cTn presetID="0" presetClass="path" presetSubtype="0" decel="100000" fill="hold" nodeType="withEffect">
                  <p:stCondLst>
                    <p:cond delay="800"/>
                  </p:stCondLst>
                  <p:iterate type="wd">
                    <p:tmPct val="10000"/>
                  </p:iterate>
                  <p:childTnLst>
                    <p:animMotion origin="layout" path="M -2.91667E-6 1.85185E-6 L -2.91667E-6 -0.0088 " pathEditMode="relative" rAng="0" ptsTypes="AA">
                      <p:cBhvr>
                        <p:cTn dur="350" fill="hold"/>
                        <p:tgtEl>
                          <p:spTgt spid="2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4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embuk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D16710A-C6EF-45E0-8ABD-5EB536C5148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 cstate="email">
              <a:alphaModFix amt="25000"/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8" name="Circle: Hollow 17">
            <a:extLst>
              <a:ext uri="{FF2B5EF4-FFF2-40B4-BE49-F238E27FC236}">
                <a16:creationId xmlns="" xmlns:a16="http://schemas.microsoft.com/office/drawing/2014/main" id="{C0621E57-A9DE-4675-BD3A-9040F8EA42C1}"/>
              </a:ext>
            </a:extLst>
          </p:cNvPr>
          <p:cNvSpPr/>
          <p:nvPr userDrawn="1"/>
        </p:nvSpPr>
        <p:spPr>
          <a:xfrm>
            <a:off x="1666568" y="-1000432"/>
            <a:ext cx="8858865" cy="8858865"/>
          </a:xfrm>
          <a:prstGeom prst="donut">
            <a:avLst>
              <a:gd name="adj" fmla="val 13212"/>
            </a:avLst>
          </a:prstGeom>
          <a:solidFill>
            <a:schemeClr val="bg1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CF837D8-1FCD-491E-BE15-C0610E076580}"/>
              </a:ext>
            </a:extLst>
          </p:cNvPr>
          <p:cNvSpPr/>
          <p:nvPr userDrawn="1"/>
        </p:nvSpPr>
        <p:spPr>
          <a:xfrm>
            <a:off x="3672348" y="1005348"/>
            <a:ext cx="4847303" cy="4847303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8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915B40FC-FA63-477B-9877-D155FFBF41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2817" y="2456655"/>
            <a:ext cx="6864350" cy="1944687"/>
          </a:xfrm>
        </p:spPr>
        <p:txBody>
          <a:bodyPr anchor="ctr">
            <a:normAutofit/>
          </a:bodyPr>
          <a:lstStyle>
            <a:lvl1pPr algn="ctr">
              <a:defRPr sz="540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A7BE8B6C-C084-4CA9-BE36-56F5B44D08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3002" y="6139546"/>
            <a:ext cx="3295650" cy="54428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Campus’s Logo</a:t>
            </a:r>
          </a:p>
        </p:txBody>
      </p:sp>
    </p:spTree>
    <p:extLst>
      <p:ext uri="{BB962C8B-B14F-4D97-AF65-F5344CB8AC3E}">
        <p14:creationId xmlns:p14="http://schemas.microsoft.com/office/powerpoint/2010/main" val="37571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69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69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6 -4.07407E-6 L 0.0125 -4.07407E-6 " pathEditMode="relative" rAng="0" ptsTypes="AA">
                                      <p:cBhvr>
                                        <p:cTn id="24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mbuk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D16710A-C6EF-45E0-8ABD-5EB536C5148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2" cstate="email">
              <a:alphaModFix amt="25000"/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rcle: Hollow 17">
            <a:extLst>
              <a:ext uri="{FF2B5EF4-FFF2-40B4-BE49-F238E27FC236}">
                <a16:creationId xmlns="" xmlns:a16="http://schemas.microsoft.com/office/drawing/2014/main" id="{C0621E57-A9DE-4675-BD3A-9040F8EA42C1}"/>
              </a:ext>
            </a:extLst>
          </p:cNvPr>
          <p:cNvSpPr/>
          <p:nvPr userDrawn="1"/>
        </p:nvSpPr>
        <p:spPr>
          <a:xfrm>
            <a:off x="1666568" y="-1000432"/>
            <a:ext cx="8858865" cy="8858865"/>
          </a:xfrm>
          <a:prstGeom prst="donut">
            <a:avLst>
              <a:gd name="adj" fmla="val 13212"/>
            </a:avLst>
          </a:prstGeom>
          <a:solidFill>
            <a:schemeClr val="bg1">
              <a:lumMod val="25000"/>
              <a:lumOff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CF837D8-1FCD-491E-BE15-C0610E076580}"/>
              </a:ext>
            </a:extLst>
          </p:cNvPr>
          <p:cNvSpPr/>
          <p:nvPr userDrawn="1"/>
        </p:nvSpPr>
        <p:spPr>
          <a:xfrm>
            <a:off x="3672348" y="1005348"/>
            <a:ext cx="4847303" cy="4847303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8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915B40FC-FA63-477B-9877-D155FFBF41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2817" y="2456655"/>
            <a:ext cx="6864350" cy="1944687"/>
          </a:xfrm>
        </p:spPr>
        <p:txBody>
          <a:bodyPr anchor="ctr">
            <a:normAutofit/>
          </a:bodyPr>
          <a:lstStyle>
            <a:lvl1pPr algn="ctr">
              <a:defRPr sz="540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A7BE8B6C-C084-4CA9-BE36-56F5B44D08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9549" y="5066014"/>
            <a:ext cx="1612900" cy="16129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Campus’s Logo</a:t>
            </a:r>
          </a:p>
        </p:txBody>
      </p:sp>
    </p:spTree>
    <p:extLst>
      <p:ext uri="{BB962C8B-B14F-4D97-AF65-F5344CB8AC3E}">
        <p14:creationId xmlns:p14="http://schemas.microsoft.com/office/powerpoint/2010/main" val="399338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69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4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69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6 -4.07407E-6 L 0.0125 -4.07407E-6 " pathEditMode="relative" rAng="0" ptsTypes="AA">
                                      <p:cBhvr>
                                        <p:cTn id="24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36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9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09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87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6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54" r:id="rId2"/>
    <p:sldLayoutId id="2147483778" r:id="rId3"/>
    <p:sldLayoutId id="2147483791" r:id="rId4"/>
    <p:sldLayoutId id="2147483792" r:id="rId5"/>
    <p:sldLayoutId id="214748379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2922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24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1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59" r:id="rId3"/>
    <p:sldLayoutId id="21474837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18833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05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10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83460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5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1813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24707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83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99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79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21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50" r:id="rId2"/>
    <p:sldLayoutId id="2147483753" r:id="rId3"/>
    <p:sldLayoutId id="2147483774" r:id="rId4"/>
    <p:sldLayoutId id="2147483775" r:id="rId5"/>
    <p:sldLayoutId id="2147483780" r:id="rId6"/>
    <p:sldLayoutId id="2147483782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CEB4BC1-3D95-441C-A608-26F8D6F6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A45A2-F534-4D99-8C0A-80C8AC33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5B2512-48B9-4638-991C-71E4CAEAC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F6A2-2DE2-465F-948D-CEE3C68F06E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A670D-90B7-4FB4-A940-46AB376AC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4E167-CE72-4C28-AE06-46BBB9EF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77F7-DF2C-470C-8D1D-9EE87E4B6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93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68" r:id="rId2"/>
    <p:sldLayoutId id="21474837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 SemiBold" panose="00000700000000000000" pitchFamily="2" charset="0"/>
          <a:ea typeface="Roboto" panose="02000000000000000000" pitchFamily="2" charset="0"/>
          <a:cs typeface="Poppins SemiBold" panose="000007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4572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3716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828800" indent="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B223034-2F45-45A7-BB85-4665FD18E1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394" y="3004458"/>
            <a:ext cx="10384971" cy="2076994"/>
          </a:xfrm>
        </p:spPr>
        <p:txBody>
          <a:bodyPr>
            <a:normAutofit/>
          </a:bodyPr>
          <a:lstStyle/>
          <a:p>
            <a:pPr lvl="0"/>
            <a:r>
              <a:rPr lang="id-ID" dirty="0" smtClean="0"/>
              <a:t>RESTRUKTURISASI USAHA RITEL </a:t>
            </a:r>
          </a:p>
          <a:p>
            <a:pPr lvl="0"/>
            <a:r>
              <a:rPr lang="id-ID" dirty="0" smtClean="0"/>
              <a:t>DI ERA NEW NORMAL (Part 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6FF7BAF-77B9-414A-923E-CFC21A7E2C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0849" y="3394245"/>
            <a:ext cx="7064853" cy="2797545"/>
          </a:xfrm>
        </p:spPr>
        <p:txBody>
          <a:bodyPr/>
          <a:lstStyle/>
          <a:p>
            <a:r>
              <a:rPr lang="id-ID" dirty="0" smtClean="0"/>
              <a:t>2 Faktor Utama Penentu Bisnis “SDM &amp; SYSTEM”</a:t>
            </a:r>
          </a:p>
          <a:p>
            <a:pPr>
              <a:buFont typeface="Arial" charset="0"/>
              <a:buChar char="•"/>
            </a:pPr>
            <a:r>
              <a:rPr lang="id-ID" dirty="0" smtClean="0"/>
              <a:t> SDM Berintegritas &amp; Komitment </a:t>
            </a:r>
          </a:p>
          <a:p>
            <a:r>
              <a:rPr lang="id-ID" dirty="0" smtClean="0"/>
              <a:t>(Sidiq-Amanah)</a:t>
            </a:r>
          </a:p>
          <a:p>
            <a:pPr>
              <a:buFont typeface="Arial" charset="0"/>
              <a:buChar char="•"/>
            </a:pPr>
            <a:r>
              <a:rPr lang="id-ID" dirty="0" smtClean="0"/>
              <a:t> SYSTEM Cerdas/ Canggih &amp; Informatif </a:t>
            </a:r>
          </a:p>
          <a:p>
            <a:r>
              <a:rPr lang="id-ID" dirty="0" smtClean="0"/>
              <a:t>(Fatonah-Tabligh)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23A20539-0667-4716-B703-5A4B9F446ED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8683" y="438273"/>
            <a:ext cx="2386885" cy="2386885"/>
          </a:xfrm>
        </p:spPr>
      </p:pic>
    </p:spTree>
    <p:extLst>
      <p:ext uri="{BB962C8B-B14F-4D97-AF65-F5344CB8AC3E}">
        <p14:creationId xmlns:p14="http://schemas.microsoft.com/office/powerpoint/2010/main" val="20506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56E230B-B029-476E-8C00-DB6A44B2F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65EB29-B426-4AB1-AB6B-DDA5CE3FF1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id-ID" dirty="0" smtClean="0"/>
              <a:t>Mengubah Kebiasaam Negatif menjadi Positif</a:t>
            </a:r>
          </a:p>
          <a:p>
            <a:pPr lvl="0"/>
            <a:r>
              <a:rPr lang="id-ID" dirty="0" smtClean="0"/>
              <a:t>Kebiasaan Positif Menjadi Lebih Positif atau LUAR BIASA</a:t>
            </a:r>
          </a:p>
          <a:p>
            <a:pPr lvl="0"/>
            <a:r>
              <a:rPr lang="id-ID" dirty="0" smtClean="0"/>
              <a:t>KEBIASAAN bila dilakukan terus menerus akan menjadi TRADISI, selanjutnya Tradisi menjadi BUDAYA, dan Budaya Membentuk CHARACTER/ ATTITUDE</a:t>
            </a:r>
            <a:endParaRPr lang="en-US" dirty="0"/>
          </a:p>
        </p:txBody>
      </p:sp>
      <p:pic>
        <p:nvPicPr>
          <p:cNvPr id="111618" name="Picture 2" descr="Gambar Kata Bijak Semar- 10 Nasihat Mbah Semar Phujangga Sejatii - Download  100 Gambar Dp Bbm Kata Bijak Motivasi Hidup … di 2020 | Gambar, Seni  tradisional, Sejarah se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5370" y="2406832"/>
            <a:ext cx="21336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25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="" xmlns:a16="http://schemas.microsoft.com/office/drawing/2014/main" id="{57BBA533-8333-4F90-AF0C-C1DCE5177F4E}"/>
              </a:ext>
            </a:extLst>
          </p:cNvPr>
          <p:cNvGraphicFramePr>
            <a:graphicFrameLocks noGrp="1"/>
          </p:cNvGraphicFramePr>
          <p:nvPr>
            <p:ph type="tbl" sz="quarter" idx="10"/>
          </p:nvPr>
        </p:nvGraphicFramePr>
        <p:xfrm>
          <a:off x="1232807" y="1981200"/>
          <a:ext cx="10248900" cy="46335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49780">
                  <a:extLst>
                    <a:ext uri="{9D8B030D-6E8A-4147-A177-3AD203B41FA5}">
                      <a16:colId xmlns="" xmlns:a16="http://schemas.microsoft.com/office/drawing/2014/main" val="2366193848"/>
                    </a:ext>
                  </a:extLst>
                </a:gridCol>
                <a:gridCol w="2049780">
                  <a:extLst>
                    <a:ext uri="{9D8B030D-6E8A-4147-A177-3AD203B41FA5}">
                      <a16:colId xmlns="" xmlns:a16="http://schemas.microsoft.com/office/drawing/2014/main" val="1640840879"/>
                    </a:ext>
                  </a:extLst>
                </a:gridCol>
                <a:gridCol w="2049780">
                  <a:extLst>
                    <a:ext uri="{9D8B030D-6E8A-4147-A177-3AD203B41FA5}">
                      <a16:colId xmlns="" xmlns:a16="http://schemas.microsoft.com/office/drawing/2014/main" val="2371099438"/>
                    </a:ext>
                  </a:extLst>
                </a:gridCol>
                <a:gridCol w="2049780">
                  <a:extLst>
                    <a:ext uri="{9D8B030D-6E8A-4147-A177-3AD203B41FA5}">
                      <a16:colId xmlns="" xmlns:a16="http://schemas.microsoft.com/office/drawing/2014/main" val="3310281200"/>
                    </a:ext>
                  </a:extLst>
                </a:gridCol>
                <a:gridCol w="2049780">
                  <a:extLst>
                    <a:ext uri="{9D8B030D-6E8A-4147-A177-3AD203B41FA5}">
                      <a16:colId xmlns="" xmlns:a16="http://schemas.microsoft.com/office/drawing/2014/main" val="2929614836"/>
                    </a:ext>
                  </a:extLst>
                </a:gridCol>
              </a:tblGrid>
              <a:tr h="688975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Manager/</a:t>
                      </a:r>
                      <a:r>
                        <a:rPr lang="id-ID" sz="2400" baseline="0" dirty="0" smtClean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Kepala Unit</a:t>
                      </a:r>
                      <a:endParaRPr lang="en-US" sz="2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Asisten Manager/ Kepala Unit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Merchandiser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Kasir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Pramuniaga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1667368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Klasifikasi</a:t>
                      </a:r>
                      <a:r>
                        <a:rPr lang="id-ID" baseline="0" dirty="0" smtClean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Jabatan</a:t>
                      </a:r>
                      <a:endParaRPr lang="en-US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Klasifikasi</a:t>
                      </a:r>
                      <a:r>
                        <a:rPr lang="id-ID" baseline="0" dirty="0" smtClean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Jabatan</a:t>
                      </a:r>
                      <a:endParaRPr lang="en-US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Klasifikasi</a:t>
                      </a:r>
                      <a:r>
                        <a:rPr lang="id-ID" baseline="0" dirty="0" smtClean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Jabatan</a:t>
                      </a:r>
                      <a:endParaRPr lang="en-US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Klasifikasi</a:t>
                      </a:r>
                      <a:r>
                        <a:rPr lang="id-ID" baseline="0" dirty="0" smtClean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Jabatan</a:t>
                      </a:r>
                      <a:endParaRPr lang="en-US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Klasifikasi</a:t>
                      </a:r>
                      <a:r>
                        <a:rPr lang="id-ID" baseline="0" dirty="0" smtClean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Jabatan</a:t>
                      </a:r>
                      <a:endParaRPr lang="en-US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6242840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Tupoksi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Tupoksi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Tupoksi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Tupoksi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Tupoksi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734858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Target/ Sasaran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Target/ Sasaran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Target/ Sasaran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Target/ Sasaran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Target/ Sasaran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3387125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Reward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Reward</a:t>
                      </a:r>
                    </a:p>
                  </a:txBody>
                  <a:tcPr anchor="ctr"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Reward</a:t>
                      </a:r>
                    </a:p>
                  </a:txBody>
                  <a:tcPr anchor="ctr"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Reward</a:t>
                      </a:r>
                    </a:p>
                  </a:txBody>
                  <a:tcPr anchor="ctr"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Reward</a:t>
                      </a:r>
                    </a:p>
                  </a:txBody>
                  <a:tcPr anchor="ctr"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0233676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Punishment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Punishment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Punishment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Punishment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9F9F9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Punishment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9F9F9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2283000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099852-946F-45F4-8149-C2DB6AF562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11678" y="508001"/>
            <a:ext cx="8830491" cy="968187"/>
          </a:xfrm>
        </p:spPr>
        <p:txBody>
          <a:bodyPr/>
          <a:lstStyle/>
          <a:p>
            <a:r>
              <a:rPr lang="id-ID" dirty="0" smtClean="0"/>
              <a:t>Penerapan SOP (Standart Operasional Prosedur)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4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375E-6 2.22222E-6 L -0.01731 2.22222E-6 " pathEditMode="relative" rAng="0" ptsTypes="AA">
                                      <p:cBhvr>
                                        <p:cTn id="10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151BA5FF-DA35-4D82-9A3E-A429C1487E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1BCF0D-72FA-4BE0-9A3E-EFCE35757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1" y="1449984"/>
            <a:ext cx="5945212" cy="522510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KEMBANGKAN &amp; KUATKAN  JARINGAN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06B28A9-5314-4CAE-92D0-F6296C5E07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4321" y="4689167"/>
            <a:ext cx="6180344" cy="1881473"/>
          </a:xfrm>
        </p:spPr>
        <p:txBody>
          <a:bodyPr/>
          <a:lstStyle/>
          <a:p>
            <a:pPr lvl="0"/>
            <a:r>
              <a:rPr lang="id-ID" dirty="0" smtClean="0"/>
              <a:t>Jaringan Atau Networking Adalah Partner Atau Kenalan</a:t>
            </a:r>
          </a:p>
          <a:p>
            <a:pPr lvl="0"/>
            <a:r>
              <a:rPr lang="id-ID" dirty="0" smtClean="0"/>
              <a:t>70% Dari Seluruh Pekerjaan Diperoleh Melalui Jaringan</a:t>
            </a:r>
          </a:p>
          <a:p>
            <a:pPr lvl="0"/>
            <a:endParaRPr lang="en-US" dirty="0"/>
          </a:p>
        </p:txBody>
      </p:sp>
      <p:pic>
        <p:nvPicPr>
          <p:cNvPr id="2051" name="Picture 3" descr="E:\Flasdisk1\Setting\Akri Menjadi AKRIN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2674" y="2308317"/>
            <a:ext cx="3048000" cy="156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162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40009BF-2940-4FDA-B599-61CD6E337D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JARINGAN USAHA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02A26D-1B5D-4F25-BB10-FFEDC54F02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6845" y="728853"/>
            <a:ext cx="5357456" cy="1240059"/>
          </a:xfrm>
        </p:spPr>
        <p:txBody>
          <a:bodyPr>
            <a:normAutofit fontScale="92500"/>
          </a:bodyPr>
          <a:lstStyle/>
          <a:p>
            <a:pPr lvl="0"/>
            <a:r>
              <a:rPr lang="id-ID" dirty="0" smtClean="0"/>
              <a:t>Jaringan Ushaa Kunci Sukses Dalam Menjalankan Perkerjaan Dan Mengembangkan Usaha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9D9F9D-265A-49E2-9503-A8D1481E64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6845" y="2822056"/>
            <a:ext cx="5357456" cy="1240059"/>
          </a:xfrm>
        </p:spPr>
        <p:txBody>
          <a:bodyPr>
            <a:normAutofit/>
          </a:bodyPr>
          <a:lstStyle/>
          <a:p>
            <a:pPr lvl="0"/>
            <a:r>
              <a:rPr lang="id-ID" dirty="0" smtClean="0"/>
              <a:t>Atau Tanpa Jaringan Sulit Meraih Keberhasilan Dalam Perkerjaan dan Usaha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DDFDF1-F803-407C-A34E-B931EB5DA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845" y="4915259"/>
            <a:ext cx="5357456" cy="1240059"/>
          </a:xfrm>
        </p:spPr>
        <p:txBody>
          <a:bodyPr>
            <a:normAutofit/>
          </a:bodyPr>
          <a:lstStyle/>
          <a:p>
            <a:pPr lvl="0"/>
            <a:r>
              <a:rPr lang="id-ID" dirty="0" smtClean="0"/>
              <a:t>Tanpa Jaringan = TIDAK Bekerja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19F7E23-2DFE-432D-97BD-6F08789914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8938" y="2191178"/>
            <a:ext cx="2991394" cy="1687233"/>
          </a:xfrm>
        </p:spPr>
        <p:txBody>
          <a:bodyPr>
            <a:normAutofit fontScale="32500" lnSpcReduction="20000"/>
          </a:bodyPr>
          <a:lstStyle/>
          <a:p>
            <a:r>
              <a:rPr lang="id-ID" dirty="0" smtClean="0"/>
              <a:t>“Coop”</a:t>
            </a:r>
          </a:p>
          <a:p>
            <a:r>
              <a:rPr lang="id-ID" dirty="0" smtClean="0"/>
              <a:t>KOPERASI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0B8BFBE-1027-49EB-9BDA-2757BEB57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d-ID" dirty="0" smtClean="0"/>
              <a:t>PENGURUS - PENGAWAS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2AF9E89-2B38-4F54-8F4C-AFFAEFBCE9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d-ID" dirty="0" smtClean="0"/>
              <a:t>ANGGOTA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2C6A3D21-3C17-42A7-BF26-FF32C6D638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45431" y="5123619"/>
            <a:ext cx="3792619" cy="1098442"/>
          </a:xfrm>
        </p:spPr>
        <p:txBody>
          <a:bodyPr/>
          <a:lstStyle/>
          <a:p>
            <a:r>
              <a:rPr lang="id-ID" dirty="0" smtClean="0"/>
              <a:t>PENGELOLA - KARYAWAN</a:t>
            </a:r>
            <a:endParaRPr lang="en-US" dirty="0"/>
          </a:p>
        </p:txBody>
      </p:sp>
      <p:sp>
        <p:nvSpPr>
          <p:cNvPr id="8194" name="AutoShape 2" descr="Businessman, leader, leadership icon - Download on Iconfinder"/>
          <p:cNvSpPr>
            <a:spLocks noChangeAspect="1" noChangeArrowheads="1"/>
          </p:cNvSpPr>
          <p:nvPr/>
        </p:nvSpPr>
        <p:spPr bwMode="auto">
          <a:xfrm>
            <a:off x="155575" y="-876300"/>
            <a:ext cx="18383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196" name="AutoShape 4" descr="Businessman, leader, leadership icon - Download on Iconfinder"/>
          <p:cNvSpPr>
            <a:spLocks noChangeAspect="1" noChangeArrowheads="1"/>
          </p:cNvSpPr>
          <p:nvPr/>
        </p:nvSpPr>
        <p:spPr bwMode="auto">
          <a:xfrm>
            <a:off x="155575" y="-876300"/>
            <a:ext cx="18383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198" name="AutoShape 6" descr="Team leader - Free people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00" name="AutoShape 8" descr="Team leader - Free people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4" name="Picture Placeholder 13" descr="d550a2aa213e7aff4bb92a76e9fee759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589" y="2976971"/>
            <a:ext cx="1058091" cy="1058092"/>
          </a:xfrm>
          <a:prstGeom prst="rect">
            <a:avLst/>
          </a:prstGeom>
          <a:noFill/>
        </p:spPr>
      </p:pic>
      <p:pic>
        <p:nvPicPr>
          <p:cNvPr id="8204" name="Picture 12" descr="Team Leader Icon. Flat Design. ... | Stock vector | Colourbox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376" y="2937245"/>
            <a:ext cx="1066659" cy="1065654"/>
          </a:xfrm>
          <a:prstGeom prst="rect">
            <a:avLst/>
          </a:prstGeom>
          <a:noFill/>
        </p:spPr>
      </p:pic>
      <p:pic>
        <p:nvPicPr>
          <p:cNvPr id="8206" name="Picture 14" descr="Vector Black People Icons Set Stock Vector - Illustration of teamwork,  vector: 120302943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9061" y="2965267"/>
            <a:ext cx="1077837" cy="1076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30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40009BF-2940-4FDA-B599-61CD6E337D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129" y="2690945"/>
            <a:ext cx="3300115" cy="979715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STRUKTUR </a:t>
            </a:r>
          </a:p>
          <a:p>
            <a:r>
              <a:rPr lang="id-ID" dirty="0" smtClean="0"/>
              <a:t>BISNIS RITEL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02A26D-1B5D-4F25-BB10-FFEDC54F02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6845" y="728853"/>
            <a:ext cx="5357456" cy="124005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id-ID" dirty="0" smtClean="0"/>
              <a:t>Struktur ORGANISASI BISNIS </a:t>
            </a:r>
          </a:p>
          <a:p>
            <a:pPr lvl="0"/>
            <a:r>
              <a:rPr lang="id-ID" dirty="0" smtClean="0"/>
              <a:t>(Store Manager, Store Coordinator, Merchandiser, Warehouse, Kasir, Pramuniaga)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9D9F9D-265A-49E2-9503-A8D1481E64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6845" y="2822056"/>
            <a:ext cx="5357456" cy="1240059"/>
          </a:xfrm>
        </p:spPr>
        <p:txBody>
          <a:bodyPr>
            <a:normAutofit lnSpcReduction="10000"/>
          </a:bodyPr>
          <a:lstStyle/>
          <a:p>
            <a:pPr lvl="0"/>
            <a:r>
              <a:rPr lang="id-ID" dirty="0" smtClean="0"/>
              <a:t>Struktur INVENTORY </a:t>
            </a:r>
          </a:p>
          <a:p>
            <a:pPr lvl="0"/>
            <a:r>
              <a:rPr lang="id-ID" dirty="0" smtClean="0"/>
              <a:t>(Departement, Group, Category, Item/ SKU)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DDFDF1-F803-407C-A34E-B931EB5DA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845" y="4915259"/>
            <a:ext cx="5357456" cy="145941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id-ID" dirty="0" smtClean="0"/>
              <a:t>Struktur INCOME </a:t>
            </a:r>
          </a:p>
          <a:p>
            <a:pPr lvl="0"/>
            <a:r>
              <a:rPr lang="id-ID" dirty="0" smtClean="0"/>
              <a:t>(Sales Margin, Registrasi Supplier, Listing Fee, Space Rental, Distribution Fee, Reward, Black Bonus)</a:t>
            </a:r>
          </a:p>
        </p:txBody>
      </p:sp>
    </p:spTree>
    <p:extLst>
      <p:ext uri="{BB962C8B-B14F-4D97-AF65-F5344CB8AC3E}">
        <p14:creationId xmlns:p14="http://schemas.microsoft.com/office/powerpoint/2010/main" val="37509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9652000" cy="1005840"/>
          </a:xfrm>
        </p:spPr>
        <p:txBody>
          <a:bodyPr/>
          <a:lstStyle/>
          <a:p>
            <a:r>
              <a:rPr lang="id-ID" dirty="0" smtClean="0"/>
              <a:t>Group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26" y="1121225"/>
            <a:ext cx="9652000" cy="16219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FOOD</a:t>
            </a:r>
          </a:p>
          <a:p>
            <a:r>
              <a:rPr lang="en-US" sz="3200" dirty="0" smtClean="0"/>
              <a:t>NON FOOD</a:t>
            </a:r>
          </a:p>
          <a:p>
            <a:r>
              <a:rPr lang="id-ID" sz="3200" dirty="0" smtClean="0"/>
              <a:t>GMC (</a:t>
            </a:r>
            <a:r>
              <a:rPr lang="en-US" sz="3200" dirty="0" smtClean="0"/>
              <a:t>G</a:t>
            </a:r>
            <a:r>
              <a:rPr lang="id-ID" sz="3200" dirty="0" smtClean="0"/>
              <a:t>rocery </a:t>
            </a:r>
            <a:r>
              <a:rPr lang="en-US" sz="3200" dirty="0" smtClean="0"/>
              <a:t>M</a:t>
            </a:r>
            <a:r>
              <a:rPr lang="id-ID" sz="3200" dirty="0" smtClean="0"/>
              <a:t>erchandise </a:t>
            </a:r>
            <a:r>
              <a:rPr lang="en-US" sz="3200" dirty="0" smtClean="0"/>
              <a:t>C</a:t>
            </a:r>
            <a:r>
              <a:rPr lang="id-ID" sz="3200" dirty="0" smtClean="0"/>
              <a:t>ategory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1219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63" y="0"/>
            <a:ext cx="9652000" cy="701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FOOD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483325"/>
            <a:ext cx="10924903" cy="5920159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err="1" smtClean="0">
                <a:latin typeface="Poppins"/>
                <a:cs typeface="Arial" pitchFamily="34" charset="0"/>
              </a:rPr>
              <a:t>Minuman</a:t>
            </a:r>
            <a:r>
              <a:rPr lang="en-US" dirty="0" smtClean="0">
                <a:latin typeface="Poppins"/>
                <a:cs typeface="Arial" pitchFamily="34" charset="0"/>
              </a:rPr>
              <a:t> (air </a:t>
            </a:r>
            <a:r>
              <a:rPr lang="en-US" dirty="0" err="1" smtClean="0">
                <a:latin typeface="Poppins"/>
                <a:cs typeface="Arial" pitchFamily="34" charset="0"/>
              </a:rPr>
              <a:t>mineral,soft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drink,supplement,syrup,dll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err="1" smtClean="0">
                <a:latin typeface="Poppins"/>
                <a:cs typeface="Arial" pitchFamily="34" charset="0"/>
              </a:rPr>
              <a:t>Susu</a:t>
            </a:r>
            <a:r>
              <a:rPr lang="en-US" dirty="0" smtClean="0">
                <a:latin typeface="Poppins"/>
                <a:cs typeface="Arial" pitchFamily="34" charset="0"/>
              </a:rPr>
              <a:t> (</a:t>
            </a:r>
            <a:r>
              <a:rPr lang="en-US" dirty="0" err="1" smtClean="0">
                <a:latin typeface="Poppins"/>
                <a:cs typeface="Arial" pitchFamily="34" charset="0"/>
              </a:rPr>
              <a:t>Susu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bubuk,SKM,Susu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cair</a:t>
            </a:r>
            <a:r>
              <a:rPr lang="en-US" dirty="0" smtClean="0">
                <a:latin typeface="Poppins"/>
                <a:cs typeface="Arial" pitchFamily="34" charset="0"/>
              </a:rPr>
              <a:t>/</a:t>
            </a:r>
            <a:r>
              <a:rPr lang="en-US" dirty="0" err="1" smtClean="0">
                <a:latin typeface="Poppins"/>
                <a:cs typeface="Arial" pitchFamily="34" charset="0"/>
              </a:rPr>
              <a:t>UHT,Susu</a:t>
            </a:r>
            <a:r>
              <a:rPr lang="en-US" dirty="0" smtClean="0">
                <a:latin typeface="Poppins"/>
                <a:cs typeface="Arial" pitchFamily="34" charset="0"/>
              </a:rPr>
              <a:t> tetra </a:t>
            </a:r>
            <a:r>
              <a:rPr lang="en-US" dirty="0" err="1" smtClean="0">
                <a:latin typeface="Poppins"/>
                <a:cs typeface="Arial" pitchFamily="34" charset="0"/>
              </a:rPr>
              <a:t>pack,dll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Infant formula (</a:t>
            </a:r>
            <a:r>
              <a:rPr lang="en-US" dirty="0" err="1" smtClean="0">
                <a:latin typeface="Poppins"/>
                <a:cs typeface="Arial" pitchFamily="34" charset="0"/>
              </a:rPr>
              <a:t>Susu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bayi,sereal,bubur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bayi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Snack (Snack </a:t>
            </a:r>
            <a:r>
              <a:rPr lang="en-US" dirty="0" err="1" smtClean="0">
                <a:latin typeface="Poppins"/>
                <a:cs typeface="Arial" pitchFamily="34" charset="0"/>
              </a:rPr>
              <a:t>pabrikan,snack</a:t>
            </a:r>
            <a:r>
              <a:rPr lang="en-US" dirty="0" smtClean="0">
                <a:latin typeface="Poppins"/>
                <a:cs typeface="Arial" pitchFamily="34" charset="0"/>
              </a:rPr>
              <a:t> tradisional,kacang2an)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Biscuit (biscuit </a:t>
            </a:r>
            <a:r>
              <a:rPr lang="en-US" dirty="0" err="1" smtClean="0">
                <a:latin typeface="Poppins"/>
                <a:cs typeface="Arial" pitchFamily="34" charset="0"/>
              </a:rPr>
              <a:t>kaleng,biscuit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pack,dll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Pasta (</a:t>
            </a:r>
            <a:r>
              <a:rPr lang="en-US" dirty="0" err="1" smtClean="0">
                <a:latin typeface="Poppins"/>
                <a:cs typeface="Arial" pitchFamily="34" charset="0"/>
              </a:rPr>
              <a:t>margarine,jam,keju,coklat</a:t>
            </a:r>
            <a:r>
              <a:rPr lang="en-US" dirty="0" smtClean="0">
                <a:latin typeface="Poppins"/>
                <a:cs typeface="Arial" pitchFamily="34" charset="0"/>
              </a:rPr>
              <a:t> pasta/</a:t>
            </a:r>
            <a:r>
              <a:rPr lang="en-US" dirty="0" err="1" smtClean="0">
                <a:latin typeface="Poppins"/>
                <a:cs typeface="Arial" pitchFamily="34" charset="0"/>
              </a:rPr>
              <a:t>powder,dll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err="1" smtClean="0">
                <a:latin typeface="Poppins"/>
                <a:cs typeface="Arial" pitchFamily="34" charset="0"/>
              </a:rPr>
              <a:t>Minyak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Goreng</a:t>
            </a:r>
            <a:r>
              <a:rPr lang="en-US" dirty="0" smtClean="0">
                <a:latin typeface="Poppins"/>
                <a:cs typeface="Arial" pitchFamily="34" charset="0"/>
              </a:rPr>
              <a:t> (</a:t>
            </a:r>
            <a:r>
              <a:rPr lang="en-US" dirty="0" err="1" smtClean="0">
                <a:latin typeface="Poppins"/>
                <a:cs typeface="Arial" pitchFamily="34" charset="0"/>
              </a:rPr>
              <a:t>Pouch,Botol,Jerigen,dll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err="1" smtClean="0">
                <a:latin typeface="Poppins"/>
                <a:cs typeface="Arial" pitchFamily="34" charset="0"/>
              </a:rPr>
              <a:t>Bahan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Minuman</a:t>
            </a:r>
            <a:r>
              <a:rPr lang="en-US" dirty="0" smtClean="0">
                <a:latin typeface="Poppins"/>
                <a:cs typeface="Arial" pitchFamily="34" charset="0"/>
              </a:rPr>
              <a:t> (</a:t>
            </a:r>
            <a:r>
              <a:rPr lang="en-US" dirty="0" err="1" smtClean="0">
                <a:latin typeface="Poppins"/>
                <a:cs typeface="Arial" pitchFamily="34" charset="0"/>
              </a:rPr>
              <a:t>kopi,teh,bubuk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sachet,dll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Noodles (Mie </a:t>
            </a:r>
            <a:r>
              <a:rPr lang="en-US" dirty="0" err="1" smtClean="0">
                <a:latin typeface="Poppins"/>
                <a:cs typeface="Arial" pitchFamily="34" charset="0"/>
              </a:rPr>
              <a:t>instan,bihun,mie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gepeng,dll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Spices (</a:t>
            </a:r>
            <a:r>
              <a:rPr lang="en-US" dirty="0" err="1" smtClean="0">
                <a:latin typeface="Poppins"/>
                <a:cs typeface="Arial" pitchFamily="34" charset="0"/>
              </a:rPr>
              <a:t>Bumbu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masak,merica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bubuk,garam,dll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Confectionery (Permen,coklat,gula2,dll)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Jelly (agar2 </a:t>
            </a:r>
            <a:r>
              <a:rPr lang="en-US" dirty="0" err="1" smtClean="0">
                <a:latin typeface="Poppins"/>
                <a:cs typeface="Arial" pitchFamily="34" charset="0"/>
              </a:rPr>
              <a:t>bubuk,jelly,puding,dll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err="1" smtClean="0">
                <a:latin typeface="Poppins"/>
                <a:cs typeface="Arial" pitchFamily="34" charset="0"/>
              </a:rPr>
              <a:t>Makanan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Kaleng</a:t>
            </a:r>
            <a:r>
              <a:rPr lang="en-US" dirty="0" smtClean="0">
                <a:latin typeface="Poppins"/>
                <a:cs typeface="Arial" pitchFamily="34" charset="0"/>
              </a:rPr>
              <a:t> (</a:t>
            </a:r>
            <a:r>
              <a:rPr lang="en-US" dirty="0" err="1" smtClean="0">
                <a:latin typeface="Poppins"/>
                <a:cs typeface="Arial" pitchFamily="34" charset="0"/>
              </a:rPr>
              <a:t>sardenses,cornet,jamur,buah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kaleng,dll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Bulky (</a:t>
            </a:r>
            <a:r>
              <a:rPr lang="en-US" dirty="0" err="1" smtClean="0">
                <a:latin typeface="Poppins"/>
                <a:cs typeface="Arial" pitchFamily="34" charset="0"/>
              </a:rPr>
              <a:t>Gula,beras,tepung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Perishable (</a:t>
            </a:r>
            <a:r>
              <a:rPr lang="en-US" dirty="0" err="1" smtClean="0">
                <a:latin typeface="Poppins"/>
                <a:cs typeface="Arial" pitchFamily="34" charset="0"/>
              </a:rPr>
              <a:t>Buah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segar,Telor,y</a:t>
            </a:r>
            <a:r>
              <a:rPr lang="id-ID" dirty="0" smtClean="0">
                <a:latin typeface="Poppins"/>
                <a:cs typeface="Arial" pitchFamily="34" charset="0"/>
              </a:rPr>
              <a:t>ogurt</a:t>
            </a:r>
            <a:r>
              <a:rPr lang="en-US" dirty="0" smtClean="0">
                <a:latin typeface="Poppins"/>
                <a:cs typeface="Arial" pitchFamily="34" charset="0"/>
              </a:rPr>
              <a:t>,</a:t>
            </a:r>
            <a:r>
              <a:rPr lang="id-ID" dirty="0" smtClean="0">
                <a:latin typeface="Poppins"/>
                <a:cs typeface="Arial" pitchFamily="34" charset="0"/>
              </a:rPr>
              <a:t>Bakery dll. </a:t>
            </a:r>
            <a:endParaRPr lang="en-US" dirty="0">
              <a:latin typeface="Poppins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0309" y="2155371"/>
            <a:ext cx="3191693" cy="470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B4E124F-511F-47EC-BA10-1AB749E06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5802" y="449092"/>
            <a:ext cx="5410196" cy="979715"/>
          </a:xfrm>
        </p:spPr>
        <p:txBody>
          <a:bodyPr/>
          <a:lstStyle/>
          <a:p>
            <a:r>
              <a:rPr lang="id-ID" dirty="0" smtClean="0"/>
              <a:t>ANANG ZUNAEDI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B37A24-575B-44F2-9A06-C409559A27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DPP AKRINDO </a:t>
            </a:r>
          </a:p>
          <a:p>
            <a:pPr>
              <a:buNone/>
            </a:pPr>
            <a:r>
              <a:rPr lang="id-ID" dirty="0" smtClean="0"/>
              <a:t>     (Asosiasi Koperasi Ritel Indonesia)</a:t>
            </a:r>
            <a:endParaRPr lang="en-US" dirty="0"/>
          </a:p>
          <a:p>
            <a:r>
              <a:rPr lang="id-ID" dirty="0" smtClean="0"/>
              <a:t>Foker Koppontren Jatim</a:t>
            </a:r>
          </a:p>
          <a:p>
            <a:r>
              <a:rPr lang="id-ID" dirty="0" smtClean="0"/>
              <a:t>Kadin Kediri</a:t>
            </a:r>
            <a:endParaRPr lang="en-US" dirty="0"/>
          </a:p>
          <a:p>
            <a:r>
              <a:rPr lang="id-ID" dirty="0" smtClean="0"/>
              <a:t>Praktisi &amp; Konsultan Ritel-Distribusi</a:t>
            </a:r>
          </a:p>
          <a:p>
            <a:r>
              <a:rPr lang="id-ID" dirty="0" smtClean="0"/>
              <a:t>Penyelia Halal Koperasi UKM</a:t>
            </a:r>
            <a:endParaRPr lang="en-US" dirty="0"/>
          </a:p>
        </p:txBody>
      </p:sp>
      <p:pic>
        <p:nvPicPr>
          <p:cNvPr id="7" name="Picture Placeholder 6" descr="Foto Profile Anang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06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44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18" y="230778"/>
            <a:ext cx="9652000" cy="624840"/>
          </a:xfrm>
        </p:spPr>
        <p:txBody>
          <a:bodyPr>
            <a:noAutofit/>
          </a:bodyPr>
          <a:lstStyle/>
          <a:p>
            <a:r>
              <a:rPr lang="id-ID" sz="4000" dirty="0" smtClean="0"/>
              <a:t>NON FOOD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22" y="788126"/>
            <a:ext cx="9855200" cy="5403669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Body care (</a:t>
            </a:r>
            <a:r>
              <a:rPr lang="en-US" dirty="0" err="1" smtClean="0">
                <a:latin typeface="Poppins"/>
                <a:cs typeface="Arial" pitchFamily="34" charset="0"/>
              </a:rPr>
              <a:t>Sabun,pasta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gigi,mouthwash,dll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Skin care (</a:t>
            </a:r>
            <a:r>
              <a:rPr lang="en-US" dirty="0" err="1" smtClean="0">
                <a:latin typeface="Poppins"/>
                <a:cs typeface="Arial" pitchFamily="34" charset="0"/>
              </a:rPr>
              <a:t>pembersih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wajah,handbody,body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powder,dll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err="1" smtClean="0">
                <a:latin typeface="Poppins"/>
                <a:cs typeface="Arial" pitchFamily="34" charset="0"/>
              </a:rPr>
              <a:t>Haircare</a:t>
            </a:r>
            <a:r>
              <a:rPr lang="en-US" dirty="0" smtClean="0">
                <a:latin typeface="Poppins"/>
                <a:cs typeface="Arial" pitchFamily="34" charset="0"/>
              </a:rPr>
              <a:t> (</a:t>
            </a:r>
            <a:r>
              <a:rPr lang="en-US" dirty="0" err="1" smtClean="0">
                <a:latin typeface="Poppins"/>
                <a:cs typeface="Arial" pitchFamily="34" charset="0"/>
              </a:rPr>
              <a:t>Shampoo,conditioner,semir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rambut,pomade,hairspray,dll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Baby care (baby </a:t>
            </a:r>
            <a:r>
              <a:rPr lang="en-US" dirty="0" err="1" smtClean="0">
                <a:latin typeface="Poppins"/>
                <a:cs typeface="Arial" pitchFamily="34" charset="0"/>
              </a:rPr>
              <a:t>soap,baby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powder,minyak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telon,dll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err="1" smtClean="0">
                <a:latin typeface="Poppins"/>
                <a:cs typeface="Arial" pitchFamily="34" charset="0"/>
              </a:rPr>
              <a:t>Parfume</a:t>
            </a:r>
            <a:r>
              <a:rPr lang="en-US" dirty="0" smtClean="0">
                <a:latin typeface="Poppins"/>
                <a:cs typeface="Arial" pitchFamily="34" charset="0"/>
              </a:rPr>
              <a:t> (</a:t>
            </a:r>
            <a:r>
              <a:rPr lang="en-US" dirty="0" err="1" smtClean="0">
                <a:latin typeface="Poppins"/>
                <a:cs typeface="Arial" pitchFamily="34" charset="0"/>
              </a:rPr>
              <a:t>parfume,cologne,dll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Cosmetics (</a:t>
            </a:r>
            <a:r>
              <a:rPr lang="en-US" dirty="0" err="1" smtClean="0">
                <a:latin typeface="Poppins"/>
                <a:cs typeface="Arial" pitchFamily="34" charset="0"/>
              </a:rPr>
              <a:t>lipstic,eyeshadow,bedak,dll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err="1" smtClean="0">
                <a:latin typeface="Poppins"/>
                <a:cs typeface="Arial" pitchFamily="34" charset="0"/>
              </a:rPr>
              <a:t>Tissue&amp;Napkin</a:t>
            </a:r>
            <a:r>
              <a:rPr lang="en-US" dirty="0" smtClean="0">
                <a:latin typeface="Poppins"/>
                <a:cs typeface="Arial" pitchFamily="34" charset="0"/>
              </a:rPr>
              <a:t> (</a:t>
            </a:r>
            <a:r>
              <a:rPr lang="en-US" dirty="0" err="1" smtClean="0">
                <a:latin typeface="Poppins"/>
                <a:cs typeface="Arial" pitchFamily="34" charset="0"/>
              </a:rPr>
              <a:t>Tissue,Kapas,pembalut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wanita</a:t>
            </a:r>
            <a:r>
              <a:rPr lang="en-US" dirty="0" smtClean="0">
                <a:latin typeface="Poppins"/>
                <a:cs typeface="Arial" pitchFamily="34" charset="0"/>
              </a:rPr>
              <a:t>,</a:t>
            </a:r>
            <a:r>
              <a:rPr lang="id-ID" dirty="0" smtClean="0">
                <a:latin typeface="Poppins"/>
                <a:cs typeface="Arial" pitchFamily="34" charset="0"/>
              </a:rPr>
              <a:t>diape</a:t>
            </a:r>
            <a:r>
              <a:rPr lang="en-US" dirty="0" err="1" smtClean="0">
                <a:latin typeface="Poppins"/>
                <a:cs typeface="Arial" pitchFamily="34" charset="0"/>
              </a:rPr>
              <a:t>rs,dll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Detergent (</a:t>
            </a:r>
            <a:r>
              <a:rPr lang="en-US" dirty="0" err="1" smtClean="0">
                <a:latin typeface="Poppins"/>
                <a:cs typeface="Arial" pitchFamily="34" charset="0"/>
              </a:rPr>
              <a:t>sabun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cuci,pengharum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pakaian,pencuci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piring,dll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err="1" smtClean="0">
                <a:latin typeface="Poppins"/>
                <a:cs typeface="Arial" pitchFamily="34" charset="0"/>
              </a:rPr>
              <a:t>Housecare</a:t>
            </a:r>
            <a:r>
              <a:rPr lang="en-US" dirty="0" smtClean="0">
                <a:latin typeface="Poppins"/>
                <a:cs typeface="Arial" pitchFamily="34" charset="0"/>
              </a:rPr>
              <a:t> (</a:t>
            </a:r>
            <a:r>
              <a:rPr lang="en-US" dirty="0" err="1" smtClean="0">
                <a:latin typeface="Poppins"/>
                <a:cs typeface="Arial" pitchFamily="34" charset="0"/>
              </a:rPr>
              <a:t>Pembersih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lantai</a:t>
            </a:r>
            <a:r>
              <a:rPr lang="en-US" dirty="0" smtClean="0">
                <a:latin typeface="Poppins"/>
                <a:cs typeface="Arial" pitchFamily="34" charset="0"/>
              </a:rPr>
              <a:t>, </a:t>
            </a:r>
            <a:r>
              <a:rPr lang="en-US" dirty="0" err="1" smtClean="0">
                <a:latin typeface="Poppins"/>
                <a:cs typeface="Arial" pitchFamily="34" charset="0"/>
              </a:rPr>
              <a:t>pengharum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ruangan,kamper,dll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err="1" smtClean="0">
                <a:latin typeface="Poppins"/>
                <a:cs typeface="Arial" pitchFamily="34" charset="0"/>
              </a:rPr>
              <a:t>Insectant</a:t>
            </a:r>
            <a:r>
              <a:rPr lang="en-US" dirty="0" smtClean="0">
                <a:latin typeface="Poppins"/>
                <a:cs typeface="Arial" pitchFamily="34" charset="0"/>
              </a:rPr>
              <a:t> (</a:t>
            </a:r>
            <a:r>
              <a:rPr lang="en-US" dirty="0" err="1" smtClean="0">
                <a:latin typeface="Poppins"/>
                <a:cs typeface="Arial" pitchFamily="34" charset="0"/>
              </a:rPr>
              <a:t>obat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nyamuk,pembasmi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serangga,dll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err="1" smtClean="0">
                <a:latin typeface="Poppins"/>
                <a:cs typeface="Arial" pitchFamily="34" charset="0"/>
              </a:rPr>
              <a:t>Carcare</a:t>
            </a:r>
            <a:r>
              <a:rPr lang="en-US" dirty="0" smtClean="0">
                <a:latin typeface="Poppins"/>
                <a:cs typeface="Arial" pitchFamily="34" charset="0"/>
              </a:rPr>
              <a:t> (shampoo </a:t>
            </a:r>
            <a:r>
              <a:rPr lang="en-US" dirty="0" err="1" smtClean="0">
                <a:latin typeface="Poppins"/>
                <a:cs typeface="Arial" pitchFamily="34" charset="0"/>
              </a:rPr>
              <a:t>mobil,parfum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mobil,dll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Leather care (</a:t>
            </a:r>
            <a:r>
              <a:rPr lang="en-US" dirty="0" err="1" smtClean="0">
                <a:latin typeface="Poppins"/>
                <a:cs typeface="Arial" pitchFamily="34" charset="0"/>
              </a:rPr>
              <a:t>semir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sepatu,pengkilap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sepatu,dll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err="1" smtClean="0">
                <a:latin typeface="Poppins"/>
                <a:cs typeface="Arial" pitchFamily="34" charset="0"/>
              </a:rPr>
              <a:t>Obat</a:t>
            </a:r>
            <a:r>
              <a:rPr lang="en-US" dirty="0" smtClean="0">
                <a:latin typeface="Poppins"/>
                <a:cs typeface="Arial" pitchFamily="34" charset="0"/>
              </a:rPr>
              <a:t> &amp; </a:t>
            </a:r>
            <a:r>
              <a:rPr lang="en-US" dirty="0" err="1" smtClean="0">
                <a:latin typeface="Poppins"/>
                <a:cs typeface="Arial" pitchFamily="34" charset="0"/>
              </a:rPr>
              <a:t>jamu</a:t>
            </a:r>
            <a:r>
              <a:rPr lang="en-US" dirty="0" smtClean="0">
                <a:latin typeface="Poppins"/>
                <a:cs typeface="Arial" pitchFamily="34" charset="0"/>
              </a:rPr>
              <a:t> (</a:t>
            </a:r>
            <a:r>
              <a:rPr lang="en-US" dirty="0" err="1" smtClean="0">
                <a:latin typeface="Poppins"/>
                <a:cs typeface="Arial" pitchFamily="34" charset="0"/>
              </a:rPr>
              <a:t>pil,syrup,powder,dll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Adults  (</a:t>
            </a:r>
            <a:r>
              <a:rPr lang="en-US" dirty="0" err="1" smtClean="0">
                <a:latin typeface="Poppins"/>
                <a:cs typeface="Arial" pitchFamily="34" charset="0"/>
              </a:rPr>
              <a:t>rokok,alat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kontrasepsi,dll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endParaRPr lang="en-US" dirty="0">
              <a:latin typeface="Poppins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6250" y="3148149"/>
            <a:ext cx="2995749" cy="370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1" y="365764"/>
            <a:ext cx="9652000" cy="701040"/>
          </a:xfrm>
        </p:spPr>
        <p:txBody>
          <a:bodyPr>
            <a:normAutofit/>
          </a:bodyPr>
          <a:lstStyle/>
          <a:p>
            <a:r>
              <a:rPr lang="id-ID" sz="4000" dirty="0" smtClean="0"/>
              <a:t>GMC (Grocery Merchandise Category)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4446"/>
            <a:ext cx="9652000" cy="4905097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Body needs (</a:t>
            </a:r>
            <a:r>
              <a:rPr lang="en-US" dirty="0" err="1" smtClean="0">
                <a:latin typeface="Poppins"/>
                <a:cs typeface="Arial" pitchFamily="34" charset="0"/>
              </a:rPr>
              <a:t>Sisir,gunting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kuku,jepitan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rambut,pencukur</a:t>
            </a:r>
            <a:r>
              <a:rPr lang="en-US" dirty="0" smtClean="0">
                <a:latin typeface="Poppins"/>
                <a:cs typeface="Arial" pitchFamily="34" charset="0"/>
              </a:rPr>
              <a:t> ,</a:t>
            </a:r>
            <a:r>
              <a:rPr lang="en-US" dirty="0" err="1" smtClean="0">
                <a:latin typeface="Poppins"/>
                <a:cs typeface="Arial" pitchFamily="34" charset="0"/>
              </a:rPr>
              <a:t>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Baby needs (</a:t>
            </a:r>
            <a:r>
              <a:rPr lang="en-US" dirty="0" err="1" smtClean="0">
                <a:latin typeface="Poppins"/>
                <a:cs typeface="Arial" pitchFamily="34" charset="0"/>
              </a:rPr>
              <a:t>perlak,krudung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bayi,popok,dll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Towels (</a:t>
            </a:r>
            <a:r>
              <a:rPr lang="en-US" dirty="0" err="1" smtClean="0">
                <a:latin typeface="Poppins"/>
                <a:cs typeface="Arial" pitchFamily="34" charset="0"/>
              </a:rPr>
              <a:t>Handuk,serbet,dll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Household (</a:t>
            </a:r>
            <a:r>
              <a:rPr lang="en-US" dirty="0" err="1" smtClean="0">
                <a:latin typeface="Poppins"/>
                <a:cs typeface="Arial" pitchFamily="34" charset="0"/>
              </a:rPr>
              <a:t>Sapu,alat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pel,pengki,kemoceng,kesetdll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Kitchen needs (</a:t>
            </a:r>
            <a:r>
              <a:rPr lang="en-US" dirty="0" err="1" smtClean="0">
                <a:latin typeface="Poppins"/>
                <a:cs typeface="Arial" pitchFamily="34" charset="0"/>
              </a:rPr>
              <a:t>alat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masak,panci,sabut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pencuci,dll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Plastic ware (</a:t>
            </a:r>
            <a:r>
              <a:rPr lang="en-US" dirty="0" err="1" smtClean="0">
                <a:latin typeface="Poppins"/>
                <a:cs typeface="Arial" pitchFamily="34" charset="0"/>
              </a:rPr>
              <a:t>ember,gayung,baskom,dll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Glass ware (</a:t>
            </a:r>
            <a:r>
              <a:rPr lang="en-US" dirty="0" err="1" smtClean="0">
                <a:latin typeface="Poppins"/>
                <a:cs typeface="Arial" pitchFamily="34" charset="0"/>
              </a:rPr>
              <a:t>piring,gelas,mangkok,dll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Tool set (</a:t>
            </a:r>
            <a:r>
              <a:rPr lang="en-US" dirty="0" err="1" smtClean="0">
                <a:latin typeface="Poppins"/>
                <a:cs typeface="Arial" pitchFamily="34" charset="0"/>
              </a:rPr>
              <a:t>obeng,palu,scraap,tang,kunci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inggris,dll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Gardening (</a:t>
            </a:r>
            <a:r>
              <a:rPr lang="en-US" dirty="0" err="1" smtClean="0">
                <a:latin typeface="Poppins"/>
                <a:cs typeface="Arial" pitchFamily="34" charset="0"/>
              </a:rPr>
              <a:t>penyiram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tanaman,gunting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rumput,selang,dll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Electrical (</a:t>
            </a:r>
            <a:r>
              <a:rPr lang="en-US" dirty="0" err="1" smtClean="0">
                <a:latin typeface="Poppins"/>
                <a:cs typeface="Arial" pitchFamily="34" charset="0"/>
              </a:rPr>
              <a:t>bohlam,stecker,stop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kontak,kabel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roll,dll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Toys (</a:t>
            </a:r>
            <a:r>
              <a:rPr lang="en-US" dirty="0" err="1" smtClean="0">
                <a:latin typeface="Poppins"/>
                <a:cs typeface="Arial" pitchFamily="34" charset="0"/>
              </a:rPr>
              <a:t>boneka,mainan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anak,dll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Poppins"/>
                <a:cs typeface="Arial" pitchFamily="34" charset="0"/>
              </a:rPr>
              <a:t>Stationary (</a:t>
            </a:r>
            <a:r>
              <a:rPr lang="en-US" dirty="0" err="1" smtClean="0">
                <a:latin typeface="Poppins"/>
                <a:cs typeface="Arial" pitchFamily="34" charset="0"/>
              </a:rPr>
              <a:t>Buku,alat</a:t>
            </a:r>
            <a:r>
              <a:rPr lang="en-US" dirty="0" smtClean="0">
                <a:latin typeface="Poppins"/>
                <a:cs typeface="Arial" pitchFamily="34" charset="0"/>
              </a:rPr>
              <a:t> </a:t>
            </a:r>
            <a:r>
              <a:rPr lang="en-US" dirty="0" err="1" smtClean="0">
                <a:latin typeface="Poppins"/>
                <a:cs typeface="Arial" pitchFamily="34" charset="0"/>
              </a:rPr>
              <a:t>tulis,dll</a:t>
            </a:r>
            <a:r>
              <a:rPr lang="en-US" dirty="0" smtClean="0">
                <a:latin typeface="Poppins"/>
                <a:cs typeface="Arial" pitchFamily="34" charset="0"/>
              </a:rPr>
              <a:t>)</a:t>
            </a:r>
          </a:p>
          <a:p>
            <a:endParaRPr lang="en-US" dirty="0">
              <a:latin typeface="Poppins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068" y="3291840"/>
            <a:ext cx="2825931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2194560" y="679270"/>
            <a:ext cx="8425543" cy="5695404"/>
          </a:xfrm>
        </p:spPr>
        <p:txBody>
          <a:bodyPr/>
          <a:lstStyle/>
          <a:p>
            <a:r>
              <a:rPr lang="id-ID" dirty="0" smtClean="0"/>
              <a:t>SYSTEM ANALISIS</a:t>
            </a:r>
          </a:p>
          <a:p>
            <a:endParaRPr lang="id-ID" dirty="0" smtClean="0"/>
          </a:p>
          <a:p>
            <a:pPr>
              <a:buFontTx/>
              <a:buChar char="-"/>
            </a:pPr>
            <a:r>
              <a:rPr lang="id-ID" dirty="0" smtClean="0">
                <a:solidFill>
                  <a:srgbClr val="FFFF00"/>
                </a:solidFill>
              </a:rPr>
              <a:t> SPD (Sales Per-Day)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rgbClr val="FFFF00"/>
                </a:solidFill>
              </a:rPr>
              <a:t>- STD (Sales Transaction Day)</a:t>
            </a:r>
          </a:p>
          <a:p>
            <a:pPr>
              <a:buFontTx/>
              <a:buChar char="-"/>
            </a:pPr>
            <a:r>
              <a:rPr lang="id-ID" dirty="0" smtClean="0"/>
              <a:t>-</a:t>
            </a:r>
            <a:r>
              <a:rPr lang="id-ID" dirty="0" smtClean="0">
                <a:solidFill>
                  <a:srgbClr val="FFFF00"/>
                </a:solidFill>
              </a:rPr>
              <a:t> APC (Everage Per-Customer/ Basket Size)</a:t>
            </a:r>
          </a:p>
          <a:p>
            <a:pPr>
              <a:buFontTx/>
              <a:buChar char="-"/>
            </a:pPr>
            <a:r>
              <a:rPr lang="id-ID" dirty="0" smtClean="0"/>
              <a:t>- </a:t>
            </a:r>
            <a:r>
              <a:rPr lang="id-ID" dirty="0" smtClean="0">
                <a:solidFill>
                  <a:srgbClr val="00B050"/>
                </a:solidFill>
              </a:rPr>
              <a:t>DSI (Day Sales Inventory Per-Category-All Item)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rgbClr val="00B0F0"/>
                </a:solidFill>
              </a:rPr>
              <a:t>-  PARETO (By Item, By Category)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rgbClr val="FF0000"/>
                </a:solidFill>
              </a:rPr>
              <a:t>- SRINKAGE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Produktifitas SDM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rgbClr val="7030A0"/>
                </a:solidFill>
              </a:rPr>
              <a:t>Produktifitas RUANG</a:t>
            </a:r>
          </a:p>
          <a:p>
            <a:pPr>
              <a:buFontTx/>
              <a:buChar char="-"/>
            </a:pPr>
            <a:endParaRPr lang="id-ID" dirty="0" smtClean="0"/>
          </a:p>
          <a:p>
            <a:pPr>
              <a:buFontTx/>
              <a:buChar char="-"/>
            </a:pPr>
            <a:endParaRPr lang="id-ID" dirty="0" smtClean="0"/>
          </a:p>
        </p:txBody>
      </p:sp>
      <p:pic>
        <p:nvPicPr>
          <p:cNvPr id="7" name="Picture Placeholder 6" descr="Troly Sale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875" y="419100"/>
            <a:ext cx="2365375" cy="2366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6D4F3F-5F79-417F-8BD3-DD78C24279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86892" y="1039515"/>
            <a:ext cx="9331234" cy="1659732"/>
          </a:xfrm>
        </p:spPr>
        <p:txBody>
          <a:bodyPr/>
          <a:lstStyle/>
          <a:p>
            <a:r>
              <a:rPr lang="id-ID" sz="3600" dirty="0" smtClean="0">
                <a:solidFill>
                  <a:srgbClr val="92D050"/>
                </a:solidFill>
              </a:rPr>
              <a:t>HUMAN ORGNIZATION With DIGITAL NETWORK</a:t>
            </a:r>
            <a:endParaRPr lang="en-US" sz="3600" dirty="0">
              <a:solidFill>
                <a:srgbClr val="92D050"/>
              </a:solidFill>
            </a:endParaRPr>
          </a:p>
        </p:txBody>
      </p:sp>
      <p:pic>
        <p:nvPicPr>
          <p:cNvPr id="11" name="Picture Placeholder 10" descr="Terminator-696x49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199" y="1144821"/>
            <a:ext cx="3181349" cy="4335236"/>
          </a:xfrm>
        </p:spPr>
      </p:pic>
    </p:spTree>
    <p:extLst>
      <p:ext uri="{BB962C8B-B14F-4D97-AF65-F5344CB8AC3E}">
        <p14:creationId xmlns:p14="http://schemas.microsoft.com/office/powerpoint/2010/main" val="37213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D49606-321A-4FC0-A265-4E9A457D8E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79223" y="3553097"/>
            <a:ext cx="8347166" cy="2542233"/>
          </a:xfrm>
        </p:spPr>
        <p:txBody>
          <a:bodyPr/>
          <a:lstStyle/>
          <a:p>
            <a:pPr lvl="0"/>
            <a:r>
              <a:rPr lang="id-ID" dirty="0" smtClean="0">
                <a:solidFill>
                  <a:srgbClr val="FFC000"/>
                </a:solidFill>
              </a:rPr>
              <a:t>TODAY ECONOMY “Big Eat Small”</a:t>
            </a:r>
          </a:p>
          <a:p>
            <a:pPr lvl="0"/>
            <a:endParaRPr lang="id-ID" dirty="0" smtClean="0">
              <a:solidFill>
                <a:srgbClr val="FFC000"/>
              </a:solidFill>
            </a:endParaRPr>
          </a:p>
          <a:p>
            <a:pPr lvl="0"/>
            <a:r>
              <a:rPr lang="id-ID" dirty="0" smtClean="0">
                <a:solidFill>
                  <a:srgbClr val="FFFF00"/>
                </a:solidFill>
              </a:rPr>
              <a:t>TOMORROW ECONOMY </a:t>
            </a:r>
          </a:p>
          <a:p>
            <a:pPr lvl="0"/>
            <a:r>
              <a:rPr lang="id-ID" dirty="0" smtClean="0">
                <a:solidFill>
                  <a:srgbClr val="FFFF00"/>
                </a:solidFill>
              </a:rPr>
              <a:t>“Fast Eat Slow, Smart Eat Dumb &amp; Ecosystem Eat SOLO”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6D4F3F-5F79-417F-8BD3-DD78C24279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05793" y="1326901"/>
            <a:ext cx="7942217" cy="1659732"/>
          </a:xfrm>
        </p:spPr>
        <p:txBody>
          <a:bodyPr/>
          <a:lstStyle/>
          <a:p>
            <a:r>
              <a:rPr lang="id-ID" dirty="0" smtClean="0"/>
              <a:t>CHANGE BUSINESS MODEL </a:t>
            </a:r>
          </a:p>
          <a:p>
            <a:r>
              <a:rPr lang="id-ID" dirty="0" smtClean="0"/>
              <a:t>FAST – SMART - ECOSYSTEM</a:t>
            </a:r>
            <a:endParaRPr lang="en-US" sz="3600" dirty="0"/>
          </a:p>
        </p:txBody>
      </p:sp>
      <p:pic>
        <p:nvPicPr>
          <p:cNvPr id="6" name="Picture Placeholder 5" descr="Rudal Meluncur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262063"/>
            <a:ext cx="3181350" cy="4335462"/>
          </a:xfrm>
        </p:spPr>
      </p:pic>
    </p:spTree>
    <p:extLst>
      <p:ext uri="{BB962C8B-B14F-4D97-AF65-F5344CB8AC3E}">
        <p14:creationId xmlns:p14="http://schemas.microsoft.com/office/powerpoint/2010/main" val="37213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EFA23949-6D97-4CBB-A84C-91C02E28CE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5708" y="909690"/>
            <a:ext cx="3181349" cy="4335236"/>
          </a:xfr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D49606-321A-4FC0-A265-4E9A457D8E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0483" y="3077308"/>
            <a:ext cx="6850146" cy="1881541"/>
          </a:xfrm>
        </p:spPr>
        <p:txBody>
          <a:bodyPr/>
          <a:lstStyle/>
          <a:p>
            <a:pPr lvl="0"/>
            <a:r>
              <a:rPr lang="id-ID" dirty="0" smtClean="0">
                <a:solidFill>
                  <a:schemeClr val="bg1"/>
                </a:solidFill>
              </a:rPr>
              <a:t>Prof. DR. Payaman J. Simanjuntak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6D4F3F-5F79-417F-8BD3-DD78C24279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49486" y="1039515"/>
            <a:ext cx="7942217" cy="1659732"/>
          </a:xfrm>
        </p:spPr>
        <p:txBody>
          <a:bodyPr/>
          <a:lstStyle/>
          <a:p>
            <a:r>
              <a:rPr lang="id-ID" dirty="0" smtClean="0"/>
              <a:t>B</a:t>
            </a:r>
            <a:r>
              <a:rPr lang="id-ID" sz="3600" dirty="0" smtClean="0"/>
              <a:t>ERANI BERUBAH UNTUK SUKSES ATAU HANCUR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13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EB6358F-F34A-4403-A32B-1A6AB31B2D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Thanks for your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784684-38E2-40EE-88AA-1BA1B04E12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sz="2800" dirty="0" smtClean="0"/>
              <a:t>0812-599-1988</a:t>
            </a:r>
            <a:endParaRPr lang="en-US" sz="280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="" xmlns:a16="http://schemas.microsoft.com/office/drawing/2014/main" id="{AAF8E5E4-988A-40B9-AE93-586A9F515BC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806" t="-29777" r="-25475" b="-29777"/>
          <a:stretch/>
        </p:blipFill>
        <p:spPr>
          <a:xfrm>
            <a:off x="1666569" y="5000117"/>
            <a:ext cx="936625" cy="938212"/>
          </a:xfrm>
        </p:spPr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6A8CE55-03EE-4396-BD28-E86F581B5F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d-ID" sz="2800" dirty="0" smtClean="0"/>
              <a:t>AnangPutra@rocketmail.com</a:t>
            </a:r>
            <a:endParaRPr lang="en-US" sz="28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4235ACF7-41CD-42E4-A082-C94F58AF9EC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127" t="-30565" r="-25727" b="-30565"/>
          <a:stretch/>
        </p:blipFill>
        <p:spPr>
          <a:xfrm>
            <a:off x="6438496" y="5000117"/>
            <a:ext cx="936625" cy="938212"/>
          </a:xfrm>
        </p:spPr>
      </p:pic>
    </p:spTree>
    <p:extLst>
      <p:ext uri="{BB962C8B-B14F-4D97-AF65-F5344CB8AC3E}">
        <p14:creationId xmlns:p14="http://schemas.microsoft.com/office/powerpoint/2010/main" val="31107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4C9A0D7-9136-4C57-8BD5-6A0863A205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9451" y="653127"/>
            <a:ext cx="11181806" cy="1031953"/>
          </a:xfrm>
        </p:spPr>
        <p:txBody>
          <a:bodyPr/>
          <a:lstStyle/>
          <a:p>
            <a:pPr lvl="0"/>
            <a:r>
              <a:rPr lang="id-ID" sz="4400" dirty="0" smtClean="0"/>
              <a:t>PANDEMIC COVID-19</a:t>
            </a:r>
            <a:endParaRPr lang="en-US" sz="4400" dirty="0"/>
          </a:p>
        </p:txBody>
      </p:sp>
      <p:pic>
        <p:nvPicPr>
          <p:cNvPr id="13314" name="Picture 2" descr="Catat Rekor Lagi, Hari Ini 5.444 Orang Terpapar Corona di Indonesia -  Rakyat N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5502" y="1873430"/>
            <a:ext cx="5962650" cy="421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23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25C6E42-DE4A-4925-83EE-5DE0259469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4974" y="2668318"/>
            <a:ext cx="1969800" cy="1887725"/>
          </a:xfrm>
        </p:spPr>
        <p:txBody>
          <a:bodyPr/>
          <a:lstStyle/>
          <a:p>
            <a:r>
              <a:rPr lang="id-ID" dirty="0" smtClean="0"/>
              <a:t>Dampak Ekonomi Akibat Covid-19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2F5E42-34FD-4644-BCC3-E4D6F901BC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d-ID" dirty="0" smtClean="0"/>
              <a:t>Export-Import Terhambat efek ke Bahan Baku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92838FB-4899-4B29-8FBD-25C19E3EBE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Penurunan Daya Beli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E8A813A-224B-43D9-81C2-6A9BA4C361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560" y="1892849"/>
            <a:ext cx="3422469" cy="1416404"/>
          </a:xfrm>
        </p:spPr>
        <p:txBody>
          <a:bodyPr/>
          <a:lstStyle/>
          <a:p>
            <a:r>
              <a:rPr lang="id-ID" dirty="0" smtClean="0"/>
              <a:t>Penerapan Lockdown - PSBB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62663C0D-14A9-4274-AB9C-F237506D7B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8613" y="3980005"/>
            <a:ext cx="2742648" cy="1416404"/>
          </a:xfrm>
        </p:spPr>
        <p:txBody>
          <a:bodyPr/>
          <a:lstStyle/>
          <a:p>
            <a:r>
              <a:rPr lang="id-ID" dirty="0" smtClean="0"/>
              <a:t>PHK (Dirumahkan)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103AC7-7CF6-4B96-A5B2-CD1355D30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027" y="1867516"/>
            <a:ext cx="1635276" cy="457673"/>
          </a:xfrm>
        </p:spPr>
        <p:txBody>
          <a:bodyPr/>
          <a:lstStyle/>
          <a:p>
            <a:r>
              <a:rPr lang="id-ID" dirty="0" smtClean="0"/>
              <a:t>Solusi 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520723B-52A2-4467-A3BB-34584BEA0D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905" y="2990850"/>
            <a:ext cx="4625037" cy="1150076"/>
          </a:xfrm>
        </p:spPr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s</a:t>
            </a:r>
            <a:r>
              <a:rPr lang="id-ID" dirty="0" smtClean="0"/>
              <a:t>olusi</a:t>
            </a:r>
            <a:r>
              <a:rPr lang="en-US" dirty="0" smtClean="0"/>
              <a:t> </a:t>
            </a:r>
            <a:r>
              <a:rPr lang="en-US" dirty="0" err="1" smtClean="0"/>
              <a:t>pebisnis</a:t>
            </a:r>
            <a:r>
              <a:rPr lang="en-US" dirty="0" smtClean="0"/>
              <a:t> </a:t>
            </a:r>
            <a:r>
              <a:rPr lang="en-US" dirty="0" err="1" smtClean="0"/>
              <a:t>ritel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id-ID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id-ID" dirty="0" smtClean="0"/>
              <a:t>usahanya </a:t>
            </a:r>
            <a:r>
              <a:rPr lang="en-US" dirty="0" smtClean="0"/>
              <a:t>agar </a:t>
            </a:r>
            <a:r>
              <a:rPr lang="id-ID" dirty="0" smtClean="0"/>
              <a:t>tetap Survive ?</a:t>
            </a:r>
            <a:endParaRPr lang="en-US" dirty="0"/>
          </a:p>
        </p:txBody>
      </p:sp>
      <p:pic>
        <p:nvPicPr>
          <p:cNvPr id="101378" name="Picture 2" descr="Keranjang belanja Pusat Hadiah, keranjang belanja Supermarket, logo, kedai  kopi, warna png | PNGWi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713" y="1552953"/>
            <a:ext cx="3742325" cy="3742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808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8770B8D-25C1-438A-814A-3E5A94C017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397" y="1304437"/>
            <a:ext cx="4372603" cy="1752272"/>
          </a:xfrm>
        </p:spPr>
        <p:txBody>
          <a:bodyPr/>
          <a:lstStyle/>
          <a:p>
            <a:pPr lvl="0"/>
            <a:r>
              <a:rPr lang="id-ID" sz="2400" dirty="0" smtClean="0"/>
              <a:t>* Evaluasi Persediaan Barang (Inventory)</a:t>
            </a:r>
          </a:p>
          <a:p>
            <a:r>
              <a:rPr lang="id-ID" sz="2400" dirty="0" smtClean="0"/>
              <a:t>* Fokus Pada Category Prioritas</a:t>
            </a:r>
          </a:p>
          <a:p>
            <a:r>
              <a:rPr lang="id-ID" sz="2400" dirty="0" smtClean="0"/>
              <a:t>* Pastikan Supply Barang Tepat</a:t>
            </a:r>
          </a:p>
          <a:p>
            <a:r>
              <a:rPr lang="id-ID" sz="2400" dirty="0" smtClean="0"/>
              <a:t>  (Source, Item, Qty, Price &amp; Timeliness)</a:t>
            </a:r>
            <a:endParaRPr lang="en-US" sz="2400" dirty="0" smtClean="0"/>
          </a:p>
          <a:p>
            <a:endParaRPr lang="id-ID" dirty="0" smtClean="0"/>
          </a:p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C843C0-BDD8-4E9A-B704-5FE80312C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dirty="0" smtClean="0"/>
              <a:t>Layanan Online &amp; e-money</a:t>
            </a:r>
          </a:p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876F55-9423-44A5-8A03-F428E5CB24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571" y="2656987"/>
            <a:ext cx="3304903" cy="1352550"/>
          </a:xfrm>
        </p:spPr>
        <p:txBody>
          <a:bodyPr/>
          <a:lstStyle/>
          <a:p>
            <a:r>
              <a:rPr lang="id-ID" dirty="0" smtClean="0"/>
              <a:t>Efektif – Efisien</a:t>
            </a:r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FB460F0-D8C3-4DCB-A8DC-61A859F29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id-ID" dirty="0" smtClean="0"/>
              <a:t>Prokes (Protokol Kesehatan)</a:t>
            </a:r>
            <a:endParaRPr lang="en-US" dirty="0"/>
          </a:p>
        </p:txBody>
      </p:sp>
      <p:pic>
        <p:nvPicPr>
          <p:cNvPr id="23554" name="Picture 2" descr="Warehouse Inventory Svg Png Icon Free Download (#391856) -  OnlineWebFonts.COM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100" y="725488"/>
            <a:ext cx="936625" cy="938212"/>
          </a:xfrm>
          <a:prstGeom prst="rect">
            <a:avLst/>
          </a:prstGeom>
          <a:noFill/>
        </p:spPr>
      </p:pic>
      <p:pic>
        <p:nvPicPr>
          <p:cNvPr id="18" name="Picture Placeholder 17" descr="icon online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" r="85"/>
          <a:stretch>
            <a:fillRect/>
          </a:stretch>
        </p:blipFill>
        <p:spPr bwMode="auto">
          <a:xfrm>
            <a:off x="5626100" y="3359150"/>
            <a:ext cx="936625" cy="938213"/>
          </a:xfrm>
          <a:prstGeom prst="rect">
            <a:avLst/>
          </a:prstGeom>
          <a:noFill/>
        </p:spPr>
      </p:pic>
      <p:pic>
        <p:nvPicPr>
          <p:cNvPr id="20" name="Picture Placeholder 19" descr="icon pakai masker.jpg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513" y="4692650"/>
            <a:ext cx="936625" cy="938213"/>
          </a:xfrm>
          <a:prstGeom prst="rect">
            <a:avLst/>
          </a:prstGeom>
          <a:noFill/>
        </p:spPr>
      </p:pic>
      <p:pic>
        <p:nvPicPr>
          <p:cNvPr id="23572" name="Picture 20" descr="Ikon Komputer, Efisiensi, Simbol gambar pn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338" y="2052638"/>
            <a:ext cx="936625" cy="938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3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5B539C54-3D3F-4906-B201-245C300A52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d-ID" dirty="0" smtClean="0"/>
              <a:t>SDM</a:t>
            </a:r>
          </a:p>
          <a:p>
            <a:r>
              <a:rPr lang="id-ID" dirty="0" smtClean="0"/>
              <a:t>Kompetensi</a:t>
            </a:r>
          </a:p>
          <a:p>
            <a:r>
              <a:rPr lang="id-ID" dirty="0" smtClean="0"/>
              <a:t>Management Ritel</a:t>
            </a:r>
          </a:p>
          <a:p>
            <a:r>
              <a:rPr lang="id-ID" dirty="0" smtClean="0"/>
              <a:t>Konsistent-Persistent</a:t>
            </a:r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="" xmlns:a16="http://schemas.microsoft.com/office/drawing/2014/main" id="{4DC78602-7731-48F4-81EB-5065EBA3444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-37361" t="-37548" r="-37217" b="-37283"/>
          <a:stretch/>
        </p:blipFill>
        <p:spPr>
          <a:xfrm>
            <a:off x="9714668" y="2702667"/>
            <a:ext cx="1094268" cy="1096122"/>
          </a:xfrm>
        </p:spPr>
      </p:pic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B6BFB22-041C-4251-A344-4283FB07B4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id-ID" dirty="0" smtClean="0"/>
              <a:t>Supply Chain</a:t>
            </a:r>
          </a:p>
          <a:p>
            <a:r>
              <a:rPr lang="id-ID" dirty="0" smtClean="0"/>
              <a:t>Akses Pasokan </a:t>
            </a:r>
          </a:p>
          <a:p>
            <a:r>
              <a:rPr lang="id-ID" dirty="0" smtClean="0"/>
              <a:t>Bargaining Power</a:t>
            </a:r>
          </a:p>
          <a:p>
            <a:r>
              <a:rPr lang="id-ID" dirty="0" smtClean="0"/>
              <a:t>Distribution Centre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6723E8F-6243-4AFF-8C5B-32913CC220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d-ID" dirty="0" smtClean="0"/>
              <a:t>Technology</a:t>
            </a:r>
          </a:p>
          <a:p>
            <a:r>
              <a:rPr lang="id-ID" dirty="0" smtClean="0"/>
              <a:t>CCTV</a:t>
            </a:r>
          </a:p>
          <a:p>
            <a:r>
              <a:rPr lang="id-ID" dirty="0" smtClean="0"/>
              <a:t>System Aplikasi</a:t>
            </a:r>
          </a:p>
          <a:p>
            <a:r>
              <a:rPr lang="id-ID" dirty="0" smtClean="0"/>
              <a:t>Offline to Online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DFA76D1F-3C9C-4893-A6B2-7D8594EF9F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id-ID" dirty="0" smtClean="0"/>
              <a:t>Strategy</a:t>
            </a:r>
          </a:p>
          <a:p>
            <a:r>
              <a:rPr lang="id-ID" dirty="0" smtClean="0"/>
              <a:t>Business Plan</a:t>
            </a:r>
          </a:p>
          <a:p>
            <a:r>
              <a:rPr lang="id-ID" dirty="0" smtClean="0"/>
              <a:t>Target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5BEDE875-AD5D-4E3D-BBC3-E49A7352EE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58548" y="485554"/>
            <a:ext cx="9235039" cy="1435100"/>
          </a:xfrm>
        </p:spPr>
        <p:txBody>
          <a:bodyPr/>
          <a:lstStyle/>
          <a:p>
            <a:r>
              <a:rPr lang="id-ID" dirty="0" smtClean="0"/>
              <a:t>PERMASALAHAN KLASIK DI RITEL KOPERASI &amp; UKM</a:t>
            </a:r>
            <a:endParaRPr lang="en-US" dirty="0"/>
          </a:p>
        </p:txBody>
      </p:sp>
      <p:pic>
        <p:nvPicPr>
          <p:cNvPr id="3074" name="Picture 2" descr="Ikon Komputer, Administrasi Bisnis, Manajemen Sumber Daya Manusia gambar pn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050" y="2705100"/>
            <a:ext cx="1095375" cy="1096963"/>
          </a:xfrm>
          <a:prstGeom prst="rect">
            <a:avLst/>
          </a:prstGeom>
          <a:noFill/>
        </p:spPr>
      </p:pic>
      <p:sp>
        <p:nvSpPr>
          <p:cNvPr id="3080" name="AutoShape 8" descr="supply chai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84" name="Picture 12" descr="Supply Chain Icons - Download Free Vector Icons | Noun Project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338" y="2705100"/>
            <a:ext cx="1095375" cy="1095375"/>
          </a:xfrm>
          <a:prstGeom prst="rect">
            <a:avLst/>
          </a:prstGeom>
          <a:noFill/>
        </p:spPr>
      </p:pic>
      <p:pic>
        <p:nvPicPr>
          <p:cNvPr id="3092" name="Picture 20" descr="Gear, idea, innovation, lightbulb, technology icon - Free download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25" y="2703513"/>
            <a:ext cx="1095375" cy="1095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2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75118E5-48EC-4D8B-AC58-89AE30CF30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DR. Mas Purnomo Hadi, MM.</a:t>
            </a:r>
          </a:p>
          <a:p>
            <a:r>
              <a:rPr lang="id-ID" dirty="0" smtClean="0"/>
              <a:t>Kadiskop UKM Provinsi Jatim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81A3F1-4FE5-4D1B-9EEE-8EC06BD075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0964" y="600560"/>
            <a:ext cx="5958136" cy="5656881"/>
          </a:xfrm>
        </p:spPr>
        <p:txBody>
          <a:bodyPr/>
          <a:lstStyle/>
          <a:p>
            <a:r>
              <a:rPr lang="en-US" sz="6000" dirty="0" smtClean="0"/>
              <a:t>“</a:t>
            </a:r>
            <a:r>
              <a:rPr lang="id-ID" sz="6000" dirty="0" smtClean="0"/>
              <a:t>A K I K</a:t>
            </a:r>
            <a:r>
              <a:rPr lang="en-US" sz="6000" dirty="0" smtClean="0"/>
              <a:t>“</a:t>
            </a:r>
            <a:endParaRPr lang="id-ID" sz="6000" dirty="0" smtClean="0"/>
          </a:p>
          <a:p>
            <a:endParaRPr lang="en-US" sz="6000" dirty="0"/>
          </a:p>
        </p:txBody>
      </p:sp>
      <p:pic>
        <p:nvPicPr>
          <p:cNvPr id="27649" name="Picture 1" descr="E:\Foto Pak Pur Kadiskop.jpe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916" y="1716414"/>
            <a:ext cx="2377052" cy="2377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43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D113F8A-256F-4309-9019-8568158911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4F034-84FF-4251-A3DE-58EE992ECC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E38F6C-78D0-4318-ADB5-0D3F434878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12F5FD9-D078-4978-8CB9-AAB824CE0D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1D28BA0C-BF8E-468D-94B4-253D759E1D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KREATIF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9344D0D-3F08-4F7C-8E9E-225B294347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d-ID" dirty="0" smtClean="0"/>
              <a:t>KOLABORATIF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264894B-0F08-47E7-B3DA-2F84EDF739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d-ID" dirty="0" smtClean="0"/>
              <a:t>AKTIF - ADAPTIF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DC6DF99A-DFDF-4D3A-9AC3-112152DD84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d-ID" dirty="0" smtClean="0"/>
              <a:t>INOVATIF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eak Slide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Sejarah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Infografis/konten">
  <a:themeElements>
    <a:clrScheme name="Custom 1">
      <a:dk1>
        <a:srgbClr val="0F0F0F"/>
      </a:dk1>
      <a:lt1>
        <a:srgbClr val="F9F9F9"/>
      </a:lt1>
      <a:dk2>
        <a:srgbClr val="33116B"/>
      </a:dk2>
      <a:lt2>
        <a:srgbClr val="2991B1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art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Kamus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xt dan gambar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abel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Video dan gambar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Pertanyaan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Galeri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Referensi Buku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e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nghargaan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erbandingan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enutupan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onten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meline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embukaan">
  <a:themeElements>
    <a:clrScheme name="Presenteach BLUE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rofil">
  <a:themeElements>
    <a:clrScheme name="my template uwu">
      <a:dk1>
        <a:srgbClr val="0F0F0F"/>
      </a:dk1>
      <a:lt1>
        <a:srgbClr val="F9F9F9"/>
      </a:lt1>
      <a:dk2>
        <a:srgbClr val="33116B"/>
      </a:dk2>
      <a:lt2>
        <a:srgbClr val="30CBCE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778</Words>
  <Application>Microsoft Office PowerPoint</Application>
  <PresentationFormat>Custom</PresentationFormat>
  <Paragraphs>181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Break Slide</vt:lpstr>
      <vt:lpstr>Quote</vt:lpstr>
      <vt:lpstr>Penghargaan</vt:lpstr>
      <vt:lpstr>Perbandingan</vt:lpstr>
      <vt:lpstr>Penutupan</vt:lpstr>
      <vt:lpstr>Konten</vt:lpstr>
      <vt:lpstr>Timeline</vt:lpstr>
      <vt:lpstr>Pembukaan</vt:lpstr>
      <vt:lpstr>Profil</vt:lpstr>
      <vt:lpstr>Sejarah</vt:lpstr>
      <vt:lpstr>Infografis/konten</vt:lpstr>
      <vt:lpstr>Chart</vt:lpstr>
      <vt:lpstr>Kamus</vt:lpstr>
      <vt:lpstr>Text dan gambar</vt:lpstr>
      <vt:lpstr>Tabel</vt:lpstr>
      <vt:lpstr>Video dan gambar</vt:lpstr>
      <vt:lpstr>Pertanyaan</vt:lpstr>
      <vt:lpstr>Galeri</vt:lpstr>
      <vt:lpstr>Referensi Buku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Inventory</vt:lpstr>
      <vt:lpstr>FOOD</vt:lpstr>
      <vt:lpstr>NON FOOD</vt:lpstr>
      <vt:lpstr>GMC (Grocery Merchandise Category)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r</dc:creator>
  <cp:lastModifiedBy>indi</cp:lastModifiedBy>
  <cp:revision>121</cp:revision>
  <dcterms:created xsi:type="dcterms:W3CDTF">2019-08-27T13:19:45Z</dcterms:created>
  <dcterms:modified xsi:type="dcterms:W3CDTF">2021-02-22T06:41:11Z</dcterms:modified>
</cp:coreProperties>
</file>